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4"/>
    <p:sldMasterId id="2147483708" r:id="rId5"/>
  </p:sldMasterIdLst>
  <p:notesMasterIdLst>
    <p:notesMasterId r:id="rId34"/>
  </p:notesMasterIdLst>
  <p:sldIdLst>
    <p:sldId id="266" r:id="rId6"/>
    <p:sldId id="274" r:id="rId7"/>
    <p:sldId id="340" r:id="rId8"/>
    <p:sldId id="427" r:id="rId9"/>
    <p:sldId id="439" r:id="rId10"/>
    <p:sldId id="440" r:id="rId11"/>
    <p:sldId id="413" r:id="rId12"/>
    <p:sldId id="436" r:id="rId13"/>
    <p:sldId id="438" r:id="rId14"/>
    <p:sldId id="437" r:id="rId15"/>
    <p:sldId id="433" r:id="rId16"/>
    <p:sldId id="441" r:id="rId17"/>
    <p:sldId id="430" r:id="rId18"/>
    <p:sldId id="432" r:id="rId19"/>
    <p:sldId id="442" r:id="rId20"/>
    <p:sldId id="431" r:id="rId21"/>
    <p:sldId id="443" r:id="rId22"/>
    <p:sldId id="434" r:id="rId23"/>
    <p:sldId id="444" r:id="rId24"/>
    <p:sldId id="435" r:id="rId25"/>
    <p:sldId id="428" r:id="rId26"/>
    <p:sldId id="425" r:id="rId27"/>
    <p:sldId id="429" r:id="rId28"/>
    <p:sldId id="426" r:id="rId29"/>
    <p:sldId id="420" r:id="rId30"/>
    <p:sldId id="385" r:id="rId31"/>
    <p:sldId id="362" r:id="rId32"/>
    <p:sldId id="273" r:id="rId33"/>
  </p:sldIdLst>
  <p:sldSz cx="9144000" cy="6858000" type="screen4x3"/>
  <p:notesSz cx="6858000" cy="9144000"/>
  <p:defaultTextStyle>
    <a:defPPr>
      <a:defRPr lang="nl-NL"/>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2752" autoAdjust="0"/>
    <p:restoredTop sz="94343" autoAdjust="0"/>
  </p:normalViewPr>
  <p:slideViewPr>
    <p:cSldViewPr>
      <p:cViewPr varScale="1">
        <p:scale>
          <a:sx n="104" d="100"/>
          <a:sy n="104" d="100"/>
        </p:scale>
        <p:origin x="1422" y="1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é Verbeek" userId="20d2065d-8055-4a68-a463-00777506795f" providerId="ADAL" clId="{EB5A31FB-A3FA-4A64-80F4-E8FFF12D0496}"/>
    <pc:docChg chg="undo custSel addSld delSld modSld sldOrd">
      <pc:chgData name="Gé Verbeek" userId="20d2065d-8055-4a68-a463-00777506795f" providerId="ADAL" clId="{EB5A31FB-A3FA-4A64-80F4-E8FFF12D0496}" dt="2022-03-22T11:03:15.453" v="272" actId="20577"/>
      <pc:docMkLst>
        <pc:docMk/>
      </pc:docMkLst>
      <pc:sldChg chg="modSp modAnim">
        <pc:chgData name="Gé Verbeek" userId="20d2065d-8055-4a68-a463-00777506795f" providerId="ADAL" clId="{EB5A31FB-A3FA-4A64-80F4-E8FFF12D0496}" dt="2022-03-22T11:03:15.453" v="272" actId="20577"/>
        <pc:sldMkLst>
          <pc:docMk/>
          <pc:sldMk cId="2951990033" sldId="385"/>
        </pc:sldMkLst>
        <pc:spChg chg="mod">
          <ac:chgData name="Gé Verbeek" userId="20d2065d-8055-4a68-a463-00777506795f" providerId="ADAL" clId="{EB5A31FB-A3FA-4A64-80F4-E8FFF12D0496}" dt="2022-03-22T11:03:15.453" v="272" actId="20577"/>
          <ac:spMkLst>
            <pc:docMk/>
            <pc:sldMk cId="2951990033" sldId="385"/>
            <ac:spMk id="4099" creationId="{5A36D253-F0BA-49E8-92A4-A5C2CFB1146E}"/>
          </ac:spMkLst>
        </pc:spChg>
      </pc:sldChg>
      <pc:sldChg chg="modSp">
        <pc:chgData name="Gé Verbeek" userId="20d2065d-8055-4a68-a463-00777506795f" providerId="ADAL" clId="{EB5A31FB-A3FA-4A64-80F4-E8FFF12D0496}" dt="2022-03-22T10:42:46.770" v="131" actId="1076"/>
        <pc:sldMkLst>
          <pc:docMk/>
          <pc:sldMk cId="3527127291" sldId="413"/>
        </pc:sldMkLst>
        <pc:spChg chg="mod">
          <ac:chgData name="Gé Verbeek" userId="20d2065d-8055-4a68-a463-00777506795f" providerId="ADAL" clId="{EB5A31FB-A3FA-4A64-80F4-E8FFF12D0496}" dt="2022-03-22T10:42:46.770" v="131" actId="1076"/>
          <ac:spMkLst>
            <pc:docMk/>
            <pc:sldMk cId="3527127291" sldId="413"/>
            <ac:spMk id="5122" creationId="{80899F95-2E30-4511-922B-B88C19CF0D84}"/>
          </ac:spMkLst>
        </pc:spChg>
      </pc:sldChg>
      <pc:sldChg chg="modSp del ord">
        <pc:chgData name="Gé Verbeek" userId="20d2065d-8055-4a68-a463-00777506795f" providerId="ADAL" clId="{EB5A31FB-A3FA-4A64-80F4-E8FFF12D0496}" dt="2022-03-22T10:51:53.700" v="176"/>
        <pc:sldMkLst>
          <pc:docMk/>
          <pc:sldMk cId="621643920" sldId="420"/>
        </pc:sldMkLst>
        <pc:spChg chg="mod">
          <ac:chgData name="Gé Verbeek" userId="20d2065d-8055-4a68-a463-00777506795f" providerId="ADAL" clId="{EB5A31FB-A3FA-4A64-80F4-E8FFF12D0496}" dt="2022-03-22T10:51:20.695" v="175" actId="20577"/>
          <ac:spMkLst>
            <pc:docMk/>
            <pc:sldMk cId="621643920" sldId="420"/>
            <ac:spMk id="5122" creationId="{80899F95-2E30-4511-922B-B88C19CF0D84}"/>
          </ac:spMkLst>
        </pc:spChg>
      </pc:sldChg>
      <pc:sldChg chg="modSp del ord">
        <pc:chgData name="Gé Verbeek" userId="20d2065d-8055-4a68-a463-00777506795f" providerId="ADAL" clId="{EB5A31FB-A3FA-4A64-80F4-E8FFF12D0496}" dt="2022-03-22T10:51:53.700" v="176"/>
        <pc:sldMkLst>
          <pc:docMk/>
          <pc:sldMk cId="2948287615" sldId="425"/>
        </pc:sldMkLst>
        <pc:spChg chg="mod">
          <ac:chgData name="Gé Verbeek" userId="20d2065d-8055-4a68-a463-00777506795f" providerId="ADAL" clId="{EB5A31FB-A3FA-4A64-80F4-E8FFF12D0496}" dt="2022-03-22T10:28:08.846" v="32" actId="27636"/>
          <ac:spMkLst>
            <pc:docMk/>
            <pc:sldMk cId="2948287615" sldId="425"/>
            <ac:spMk id="7171" creationId="{E224BC8B-2913-4038-A10D-36A485D9D174}"/>
          </ac:spMkLst>
        </pc:spChg>
      </pc:sldChg>
      <pc:sldChg chg="modSp del ord">
        <pc:chgData name="Gé Verbeek" userId="20d2065d-8055-4a68-a463-00777506795f" providerId="ADAL" clId="{EB5A31FB-A3FA-4A64-80F4-E8FFF12D0496}" dt="2022-03-22T10:51:53.700" v="176"/>
        <pc:sldMkLst>
          <pc:docMk/>
          <pc:sldMk cId="165563587" sldId="426"/>
        </pc:sldMkLst>
        <pc:spChg chg="mod">
          <ac:chgData name="Gé Verbeek" userId="20d2065d-8055-4a68-a463-00777506795f" providerId="ADAL" clId="{EB5A31FB-A3FA-4A64-80F4-E8FFF12D0496}" dt="2022-03-22T10:27:55.479" v="31"/>
          <ac:spMkLst>
            <pc:docMk/>
            <pc:sldMk cId="165563587" sldId="426"/>
            <ac:spMk id="7171" creationId="{E224BC8B-2913-4038-A10D-36A485D9D174}"/>
          </ac:spMkLst>
        </pc:spChg>
      </pc:sldChg>
      <pc:sldChg chg="addSp delSp modSp del delAnim modAnim">
        <pc:chgData name="Gé Verbeek" userId="20d2065d-8055-4a68-a463-00777506795f" providerId="ADAL" clId="{EB5A31FB-A3FA-4A64-80F4-E8FFF12D0496}" dt="2022-03-22T10:45:51.470" v="151"/>
        <pc:sldMkLst>
          <pc:docMk/>
          <pc:sldMk cId="477933919" sldId="427"/>
        </pc:sldMkLst>
        <pc:spChg chg="add del mod">
          <ac:chgData name="Gé Verbeek" userId="20d2065d-8055-4a68-a463-00777506795f" providerId="ADAL" clId="{EB5A31FB-A3FA-4A64-80F4-E8FFF12D0496}" dt="2022-03-22T10:39:07.708" v="95"/>
          <ac:spMkLst>
            <pc:docMk/>
            <pc:sldMk cId="477933919" sldId="427"/>
            <ac:spMk id="3" creationId="{9603BD23-161D-4605-8E2A-D076C581348F}"/>
          </ac:spMkLst>
        </pc:spChg>
        <pc:spChg chg="add mod">
          <ac:chgData name="Gé Verbeek" userId="20d2065d-8055-4a68-a463-00777506795f" providerId="ADAL" clId="{EB5A31FB-A3FA-4A64-80F4-E8FFF12D0496}" dt="2022-03-22T10:40:15.081" v="109" actId="1076"/>
          <ac:spMkLst>
            <pc:docMk/>
            <pc:sldMk cId="477933919" sldId="427"/>
            <ac:spMk id="4" creationId="{EFE289FB-2DEF-4D91-B375-93835C0C0446}"/>
          </ac:spMkLst>
        </pc:spChg>
        <pc:spChg chg="mod">
          <ac:chgData name="Gé Verbeek" userId="20d2065d-8055-4a68-a463-00777506795f" providerId="ADAL" clId="{EB5A31FB-A3FA-4A64-80F4-E8FFF12D0496}" dt="2022-03-22T10:40:19.542" v="110" actId="1076"/>
          <ac:spMkLst>
            <pc:docMk/>
            <pc:sldMk cId="477933919" sldId="427"/>
            <ac:spMk id="5122" creationId="{80899F95-2E30-4511-922B-B88C19CF0D84}"/>
          </ac:spMkLst>
        </pc:spChg>
        <pc:spChg chg="mod">
          <ac:chgData name="Gé Verbeek" userId="20d2065d-8055-4a68-a463-00777506795f" providerId="ADAL" clId="{EB5A31FB-A3FA-4A64-80F4-E8FFF12D0496}" dt="2022-03-22T10:28:43.793" v="38" actId="6549"/>
          <ac:spMkLst>
            <pc:docMk/>
            <pc:sldMk cId="477933919" sldId="427"/>
            <ac:spMk id="7171" creationId="{E224BC8B-2913-4038-A10D-36A485D9D174}"/>
          </ac:spMkLst>
        </pc:spChg>
        <pc:picChg chg="del">
          <ac:chgData name="Gé Verbeek" userId="20d2065d-8055-4a68-a463-00777506795f" providerId="ADAL" clId="{EB5A31FB-A3FA-4A64-80F4-E8FFF12D0496}" dt="2022-03-22T10:28:44.545" v="39" actId="478"/>
          <ac:picMkLst>
            <pc:docMk/>
            <pc:sldMk cId="477933919" sldId="427"/>
            <ac:picMk id="2" creationId="{9E97CC8B-0E65-4DAA-8A98-2D92D5926C63}"/>
          </ac:picMkLst>
        </pc:picChg>
        <pc:picChg chg="add mod">
          <ac:chgData name="Gé Verbeek" userId="20d2065d-8055-4a68-a463-00777506795f" providerId="ADAL" clId="{EB5A31FB-A3FA-4A64-80F4-E8FFF12D0496}" dt="2022-03-22T10:44:51.471" v="136" actId="1076"/>
          <ac:picMkLst>
            <pc:docMk/>
            <pc:sldMk cId="477933919" sldId="427"/>
            <ac:picMk id="5" creationId="{7094C4EA-78E1-431C-9683-A6218A78309F}"/>
          </ac:picMkLst>
        </pc:picChg>
      </pc:sldChg>
      <pc:sldChg chg="del ord">
        <pc:chgData name="Gé Verbeek" userId="20d2065d-8055-4a68-a463-00777506795f" providerId="ADAL" clId="{EB5A31FB-A3FA-4A64-80F4-E8FFF12D0496}" dt="2022-03-22T10:51:53.700" v="176"/>
        <pc:sldMkLst>
          <pc:docMk/>
          <pc:sldMk cId="138002935" sldId="428"/>
        </pc:sldMkLst>
      </pc:sldChg>
      <pc:sldChg chg="modSp del ord">
        <pc:chgData name="Gé Verbeek" userId="20d2065d-8055-4a68-a463-00777506795f" providerId="ADAL" clId="{EB5A31FB-A3FA-4A64-80F4-E8FFF12D0496}" dt="2022-03-22T10:51:53.700" v="176"/>
        <pc:sldMkLst>
          <pc:docMk/>
          <pc:sldMk cId="2153998494" sldId="429"/>
        </pc:sldMkLst>
        <pc:spChg chg="mod">
          <ac:chgData name="Gé Verbeek" userId="20d2065d-8055-4a68-a463-00777506795f" providerId="ADAL" clId="{EB5A31FB-A3FA-4A64-80F4-E8FFF12D0496}" dt="2022-03-22T10:27:55.479" v="31"/>
          <ac:spMkLst>
            <pc:docMk/>
            <pc:sldMk cId="2153998494" sldId="429"/>
            <ac:spMk id="7171" creationId="{E224BC8B-2913-4038-A10D-36A485D9D174}"/>
          </ac:spMkLst>
        </pc:spChg>
      </pc:sldChg>
      <pc:sldChg chg="modSp del modAnim">
        <pc:chgData name="Gé Verbeek" userId="20d2065d-8055-4a68-a463-00777506795f" providerId="ADAL" clId="{EB5A31FB-A3FA-4A64-80F4-E8FFF12D0496}" dt="2022-03-22T10:59:34.225" v="240" actId="6549"/>
        <pc:sldMkLst>
          <pc:docMk/>
          <pc:sldMk cId="1662364461" sldId="430"/>
        </pc:sldMkLst>
        <pc:spChg chg="mod">
          <ac:chgData name="Gé Verbeek" userId="20d2065d-8055-4a68-a463-00777506795f" providerId="ADAL" clId="{EB5A31FB-A3FA-4A64-80F4-E8FFF12D0496}" dt="2022-03-22T10:59:34.225" v="240" actId="6549"/>
          <ac:spMkLst>
            <pc:docMk/>
            <pc:sldMk cId="1662364461" sldId="430"/>
            <ac:spMk id="4" creationId="{A1BD8C6B-A509-4CAA-B5B0-D1564D7C6742}"/>
          </ac:spMkLst>
        </pc:spChg>
      </pc:sldChg>
      <pc:sldChg chg="modSp del">
        <pc:chgData name="Gé Verbeek" userId="20d2065d-8055-4a68-a463-00777506795f" providerId="ADAL" clId="{EB5A31FB-A3FA-4A64-80F4-E8FFF12D0496}" dt="2022-03-22T10:57:19.320" v="202" actId="20577"/>
        <pc:sldMkLst>
          <pc:docMk/>
          <pc:sldMk cId="104917165" sldId="431"/>
        </pc:sldMkLst>
        <pc:spChg chg="mod">
          <ac:chgData name="Gé Verbeek" userId="20d2065d-8055-4a68-a463-00777506795f" providerId="ADAL" clId="{EB5A31FB-A3FA-4A64-80F4-E8FFF12D0496}" dt="2022-03-22T10:28:08.856" v="33" actId="27636"/>
          <ac:spMkLst>
            <pc:docMk/>
            <pc:sldMk cId="104917165" sldId="431"/>
            <ac:spMk id="4" creationId="{A1BD8C6B-A509-4CAA-B5B0-D1564D7C6742}"/>
          </ac:spMkLst>
        </pc:spChg>
        <pc:spChg chg="mod">
          <ac:chgData name="Gé Verbeek" userId="20d2065d-8055-4a68-a463-00777506795f" providerId="ADAL" clId="{EB5A31FB-A3FA-4A64-80F4-E8FFF12D0496}" dt="2022-03-22T10:57:19.320" v="202" actId="20577"/>
          <ac:spMkLst>
            <pc:docMk/>
            <pc:sldMk cId="104917165" sldId="431"/>
            <ac:spMk id="5122" creationId="{80899F95-2E30-4511-922B-B88C19CF0D84}"/>
          </ac:spMkLst>
        </pc:spChg>
      </pc:sldChg>
      <pc:sldChg chg="del ord">
        <pc:chgData name="Gé Verbeek" userId="20d2065d-8055-4a68-a463-00777506795f" providerId="ADAL" clId="{EB5A31FB-A3FA-4A64-80F4-E8FFF12D0496}" dt="2022-03-22T11:01:56.009" v="269"/>
        <pc:sldMkLst>
          <pc:docMk/>
          <pc:sldMk cId="4019773262" sldId="432"/>
        </pc:sldMkLst>
      </pc:sldChg>
      <pc:sldChg chg="modSp del ord modAnim">
        <pc:chgData name="Gé Verbeek" userId="20d2065d-8055-4a68-a463-00777506795f" providerId="ADAL" clId="{EB5A31FB-A3FA-4A64-80F4-E8FFF12D0496}" dt="2022-03-22T10:52:47.667" v="182" actId="27636"/>
        <pc:sldMkLst>
          <pc:docMk/>
          <pc:sldMk cId="3186648573" sldId="433"/>
        </pc:sldMkLst>
        <pc:spChg chg="mod">
          <ac:chgData name="Gé Verbeek" userId="20d2065d-8055-4a68-a463-00777506795f" providerId="ADAL" clId="{EB5A31FB-A3FA-4A64-80F4-E8FFF12D0496}" dt="2022-03-22T10:52:47.667" v="182" actId="27636"/>
          <ac:spMkLst>
            <pc:docMk/>
            <pc:sldMk cId="3186648573" sldId="433"/>
            <ac:spMk id="4" creationId="{A1BD8C6B-A509-4CAA-B5B0-D1564D7C6742}"/>
          </ac:spMkLst>
        </pc:spChg>
      </pc:sldChg>
      <pc:sldChg chg="del">
        <pc:chgData name="Gé Verbeek" userId="20d2065d-8055-4a68-a463-00777506795f" providerId="ADAL" clId="{EB5A31FB-A3FA-4A64-80F4-E8FFF12D0496}" dt="2022-03-22T10:27:55.479" v="31"/>
        <pc:sldMkLst>
          <pc:docMk/>
          <pc:sldMk cId="1283556891" sldId="434"/>
        </pc:sldMkLst>
      </pc:sldChg>
      <pc:sldChg chg="modSp add ord">
        <pc:chgData name="Gé Verbeek" userId="20d2065d-8055-4a68-a463-00777506795f" providerId="ADAL" clId="{EB5A31FB-A3FA-4A64-80F4-E8FFF12D0496}" dt="2022-03-22T10:51:53.700" v="176"/>
        <pc:sldMkLst>
          <pc:docMk/>
          <pc:sldMk cId="2091885069" sldId="435"/>
        </pc:sldMkLst>
        <pc:spChg chg="mod">
          <ac:chgData name="Gé Verbeek" userId="20d2065d-8055-4a68-a463-00777506795f" providerId="ADAL" clId="{EB5A31FB-A3FA-4A64-80F4-E8FFF12D0496}" dt="2022-03-22T10:51:00.507" v="164" actId="27636"/>
          <ac:spMkLst>
            <pc:docMk/>
            <pc:sldMk cId="2091885069" sldId="435"/>
            <ac:spMk id="7171" creationId="{E224BC8B-2913-4038-A10D-36A485D9D174}"/>
          </ac:spMkLst>
        </pc:spChg>
      </pc:sldChg>
      <pc:sldChg chg="addSp modSp add ord">
        <pc:chgData name="Gé Verbeek" userId="20d2065d-8055-4a68-a463-00777506795f" providerId="ADAL" clId="{EB5A31FB-A3FA-4A64-80F4-E8FFF12D0496}" dt="2022-03-22T10:31:57.543" v="89"/>
        <pc:sldMkLst>
          <pc:docMk/>
          <pc:sldMk cId="2032768587" sldId="436"/>
        </pc:sldMkLst>
        <pc:spChg chg="add mod">
          <ac:chgData name="Gé Verbeek" userId="20d2065d-8055-4a68-a463-00777506795f" providerId="ADAL" clId="{EB5A31FB-A3FA-4A64-80F4-E8FFF12D0496}" dt="2022-03-22T10:29:47.752" v="43" actId="255"/>
          <ac:spMkLst>
            <pc:docMk/>
            <pc:sldMk cId="2032768587" sldId="436"/>
            <ac:spMk id="2" creationId="{6B15D51A-6059-4B7F-B421-06F22B9807FD}"/>
          </ac:spMkLst>
        </pc:spChg>
        <pc:spChg chg="mod">
          <ac:chgData name="Gé Verbeek" userId="20d2065d-8055-4a68-a463-00777506795f" providerId="ADAL" clId="{EB5A31FB-A3FA-4A64-80F4-E8FFF12D0496}" dt="2022-03-22T10:30:05.479" v="78" actId="20577"/>
          <ac:spMkLst>
            <pc:docMk/>
            <pc:sldMk cId="2032768587" sldId="436"/>
            <ac:spMk id="5122" creationId="{80899F95-2E30-4511-922B-B88C19CF0D84}"/>
          </ac:spMkLst>
        </pc:spChg>
        <pc:picChg chg="add mod">
          <ac:chgData name="Gé Verbeek" userId="20d2065d-8055-4a68-a463-00777506795f" providerId="ADAL" clId="{EB5A31FB-A3FA-4A64-80F4-E8FFF12D0496}" dt="2022-03-22T10:30:25.069" v="80" actId="1076"/>
          <ac:picMkLst>
            <pc:docMk/>
            <pc:sldMk cId="2032768587" sldId="436"/>
            <ac:picMk id="3" creationId="{4368010F-D787-4DB8-A124-F233B4F3D778}"/>
          </ac:picMkLst>
        </pc:picChg>
      </pc:sldChg>
      <pc:sldChg chg="delSp modSp add">
        <pc:chgData name="Gé Verbeek" userId="20d2065d-8055-4a68-a463-00777506795f" providerId="ADAL" clId="{EB5A31FB-A3FA-4A64-80F4-E8FFF12D0496}" dt="2022-03-22T10:31:14.637" v="85" actId="1076"/>
        <pc:sldMkLst>
          <pc:docMk/>
          <pc:sldMk cId="3679112629" sldId="437"/>
        </pc:sldMkLst>
        <pc:spChg chg="mod">
          <ac:chgData name="Gé Verbeek" userId="20d2065d-8055-4a68-a463-00777506795f" providerId="ADAL" clId="{EB5A31FB-A3FA-4A64-80F4-E8FFF12D0496}" dt="2022-03-22T10:31:14.637" v="85" actId="1076"/>
          <ac:spMkLst>
            <pc:docMk/>
            <pc:sldMk cId="3679112629" sldId="437"/>
            <ac:spMk id="4098" creationId="{75C595FE-5A9F-4654-ACE0-669BBB20FDB1}"/>
          </ac:spMkLst>
        </pc:spChg>
        <pc:picChg chg="del">
          <ac:chgData name="Gé Verbeek" userId="20d2065d-8055-4a68-a463-00777506795f" providerId="ADAL" clId="{EB5A31FB-A3FA-4A64-80F4-E8FFF12D0496}" dt="2022-03-22T10:31:08.520" v="84" actId="478"/>
          <ac:picMkLst>
            <pc:docMk/>
            <pc:sldMk cId="3679112629" sldId="437"/>
            <ac:picMk id="4100" creationId="{A19D7C89-715E-4BB5-8E71-491E1BB76FA3}"/>
          </ac:picMkLst>
        </pc:picChg>
      </pc:sldChg>
      <pc:sldChg chg="delSp add">
        <pc:chgData name="Gé Verbeek" userId="20d2065d-8055-4a68-a463-00777506795f" providerId="ADAL" clId="{EB5A31FB-A3FA-4A64-80F4-E8FFF12D0496}" dt="2022-03-22T10:31:49.244" v="88" actId="478"/>
        <pc:sldMkLst>
          <pc:docMk/>
          <pc:sldMk cId="4281622169" sldId="438"/>
        </pc:sldMkLst>
        <pc:picChg chg="del">
          <ac:chgData name="Gé Verbeek" userId="20d2065d-8055-4a68-a463-00777506795f" providerId="ADAL" clId="{EB5A31FB-A3FA-4A64-80F4-E8FFF12D0496}" dt="2022-03-22T10:31:49.244" v="88" actId="478"/>
          <ac:picMkLst>
            <pc:docMk/>
            <pc:sldMk cId="4281622169" sldId="438"/>
            <ac:picMk id="4100" creationId="{A19D7C89-715E-4BB5-8E71-491E1BB76FA3}"/>
          </ac:picMkLst>
        </pc:picChg>
      </pc:sldChg>
      <pc:sldChg chg="addSp modSp add modAnim">
        <pc:chgData name="Gé Verbeek" userId="20d2065d-8055-4a68-a463-00777506795f" providerId="ADAL" clId="{EB5A31FB-A3FA-4A64-80F4-E8FFF12D0496}" dt="2022-03-22T10:46:13.210" v="156"/>
        <pc:sldMkLst>
          <pc:docMk/>
          <pc:sldMk cId="936322652" sldId="439"/>
        </pc:sldMkLst>
        <pc:spChg chg="mod">
          <ac:chgData name="Gé Verbeek" userId="20d2065d-8055-4a68-a463-00777506795f" providerId="ADAL" clId="{EB5A31FB-A3FA-4A64-80F4-E8FFF12D0496}" dt="2022-03-22T10:41:58.454" v="121" actId="20577"/>
          <ac:spMkLst>
            <pc:docMk/>
            <pc:sldMk cId="936322652" sldId="439"/>
            <ac:spMk id="4" creationId="{EFE289FB-2DEF-4D91-B375-93835C0C0446}"/>
          </ac:spMkLst>
        </pc:spChg>
        <pc:picChg chg="add mod">
          <ac:chgData name="Gé Verbeek" userId="20d2065d-8055-4a68-a463-00777506795f" providerId="ADAL" clId="{EB5A31FB-A3FA-4A64-80F4-E8FFF12D0496}" dt="2022-03-22T10:45:04.221" v="142" actId="1076"/>
          <ac:picMkLst>
            <pc:docMk/>
            <pc:sldMk cId="936322652" sldId="439"/>
            <ac:picMk id="2" creationId="{E45D115F-D31B-44DF-BAD5-E23FFE74139B}"/>
          </ac:picMkLst>
        </pc:picChg>
      </pc:sldChg>
      <pc:sldChg chg="addSp modSp add modAnim">
        <pc:chgData name="Gé Verbeek" userId="20d2065d-8055-4a68-a463-00777506795f" providerId="ADAL" clId="{EB5A31FB-A3FA-4A64-80F4-E8FFF12D0496}" dt="2022-03-22T10:46:40.017" v="162"/>
        <pc:sldMkLst>
          <pc:docMk/>
          <pc:sldMk cId="201379311" sldId="440"/>
        </pc:sldMkLst>
        <pc:spChg chg="mod">
          <ac:chgData name="Gé Verbeek" userId="20d2065d-8055-4a68-a463-00777506795f" providerId="ADAL" clId="{EB5A31FB-A3FA-4A64-80F4-E8FFF12D0496}" dt="2022-03-22T10:42:30.253" v="130" actId="20577"/>
          <ac:spMkLst>
            <pc:docMk/>
            <pc:sldMk cId="201379311" sldId="440"/>
            <ac:spMk id="4" creationId="{EFE289FB-2DEF-4D91-B375-93835C0C0446}"/>
          </ac:spMkLst>
        </pc:spChg>
        <pc:picChg chg="add mod">
          <ac:chgData name="Gé Verbeek" userId="20d2065d-8055-4a68-a463-00777506795f" providerId="ADAL" clId="{EB5A31FB-A3FA-4A64-80F4-E8FFF12D0496}" dt="2022-03-22T10:45:13.146" v="145" actId="1076"/>
          <ac:picMkLst>
            <pc:docMk/>
            <pc:sldMk cId="201379311" sldId="440"/>
            <ac:picMk id="1026" creationId="{ABFCDABC-A407-4BA3-8DAC-210611DCA415}"/>
          </ac:picMkLst>
        </pc:picChg>
      </pc:sldChg>
      <pc:sldChg chg="modSp add modAnim">
        <pc:chgData name="Gé Verbeek" userId="20d2065d-8055-4a68-a463-00777506795f" providerId="ADAL" clId="{EB5A31FB-A3FA-4A64-80F4-E8FFF12D0496}" dt="2022-03-22T10:56:59.692" v="192" actId="255"/>
        <pc:sldMkLst>
          <pc:docMk/>
          <pc:sldMk cId="998670318" sldId="441"/>
        </pc:sldMkLst>
        <pc:spChg chg="mod">
          <ac:chgData name="Gé Verbeek" userId="20d2065d-8055-4a68-a463-00777506795f" providerId="ADAL" clId="{EB5A31FB-A3FA-4A64-80F4-E8FFF12D0496}" dt="2022-03-22T10:56:59.692" v="192" actId="255"/>
          <ac:spMkLst>
            <pc:docMk/>
            <pc:sldMk cId="998670318" sldId="441"/>
            <ac:spMk id="4" creationId="{A1BD8C6B-A509-4CAA-B5B0-D1564D7C6742}"/>
          </ac:spMkLst>
        </pc:spChg>
      </pc:sldChg>
      <pc:sldChg chg="modSp add modAnim">
        <pc:chgData name="Gé Verbeek" userId="20d2065d-8055-4a68-a463-00777506795f" providerId="ADAL" clId="{EB5A31FB-A3FA-4A64-80F4-E8FFF12D0496}" dt="2022-03-22T10:59:57.263" v="267" actId="255"/>
        <pc:sldMkLst>
          <pc:docMk/>
          <pc:sldMk cId="2887933222" sldId="442"/>
        </pc:sldMkLst>
        <pc:spChg chg="mod">
          <ac:chgData name="Gé Verbeek" userId="20d2065d-8055-4a68-a463-00777506795f" providerId="ADAL" clId="{EB5A31FB-A3FA-4A64-80F4-E8FFF12D0496}" dt="2022-03-22T10:59:57.263" v="267" actId="255"/>
          <ac:spMkLst>
            <pc:docMk/>
            <pc:sldMk cId="2887933222" sldId="442"/>
            <ac:spMk id="4" creationId="{A1BD8C6B-A509-4CAA-B5B0-D1564D7C6742}"/>
          </ac:spMkLst>
        </pc:spChg>
      </pc:sldChg>
    </pc:docChg>
  </pc:docChgLst>
  <pc:docChgLst>
    <pc:chgData name="Gé Verbeek" userId="20d2065d-8055-4a68-a463-00777506795f" providerId="ADAL" clId="{0A0DDDE2-B008-4E92-B8EB-78F18C05239D}"/>
    <pc:docChg chg="custSel modSld">
      <pc:chgData name="Gé Verbeek" userId="20d2065d-8055-4a68-a463-00777506795f" providerId="ADAL" clId="{0A0DDDE2-B008-4E92-B8EB-78F18C05239D}" dt="2022-03-30T08:08:52.664" v="133" actId="14100"/>
      <pc:docMkLst>
        <pc:docMk/>
      </pc:docMkLst>
      <pc:sldChg chg="addSp delSp modSp modAnim">
        <pc:chgData name="Gé Verbeek" userId="20d2065d-8055-4a68-a463-00777506795f" providerId="ADAL" clId="{0A0DDDE2-B008-4E92-B8EB-78F18C05239D}" dt="2022-03-30T08:08:52.664" v="133" actId="14100"/>
        <pc:sldMkLst>
          <pc:docMk/>
          <pc:sldMk cId="0" sldId="266"/>
        </pc:sldMkLst>
        <pc:spChg chg="mod">
          <ac:chgData name="Gé Verbeek" userId="20d2065d-8055-4a68-a463-00777506795f" providerId="ADAL" clId="{0A0DDDE2-B008-4E92-B8EB-78F18C05239D}" dt="2022-03-30T08:07:57.479" v="124" actId="1076"/>
          <ac:spMkLst>
            <pc:docMk/>
            <pc:sldMk cId="0" sldId="266"/>
            <ac:spMk id="3074" creationId="{C9AC953F-995E-43DE-B1EA-6DF6BC4A2FFD}"/>
          </ac:spMkLst>
        </pc:spChg>
        <pc:picChg chg="add mod">
          <ac:chgData name="Gé Verbeek" userId="20d2065d-8055-4a68-a463-00777506795f" providerId="ADAL" clId="{0A0DDDE2-B008-4E92-B8EB-78F18C05239D}" dt="2022-03-30T08:08:18.130" v="128" actId="1076"/>
          <ac:picMkLst>
            <pc:docMk/>
            <pc:sldMk cId="0" sldId="266"/>
            <ac:picMk id="8" creationId="{04FB8509-6E1C-4BCA-803B-23FDF284FE72}"/>
          </ac:picMkLst>
        </pc:picChg>
        <pc:picChg chg="add mod">
          <ac:chgData name="Gé Verbeek" userId="20d2065d-8055-4a68-a463-00777506795f" providerId="ADAL" clId="{0A0DDDE2-B008-4E92-B8EB-78F18C05239D}" dt="2022-03-30T08:08:36.027" v="130" actId="1076"/>
          <ac:picMkLst>
            <pc:docMk/>
            <pc:sldMk cId="0" sldId="266"/>
            <ac:picMk id="9" creationId="{A72A17C7-4F31-40E6-8C71-234A45BD5932}"/>
          </ac:picMkLst>
        </pc:picChg>
        <pc:picChg chg="add mod">
          <ac:chgData name="Gé Verbeek" userId="20d2065d-8055-4a68-a463-00777506795f" providerId="ADAL" clId="{0A0DDDE2-B008-4E92-B8EB-78F18C05239D}" dt="2022-03-30T08:08:52.664" v="133" actId="14100"/>
          <ac:picMkLst>
            <pc:docMk/>
            <pc:sldMk cId="0" sldId="266"/>
            <ac:picMk id="10" creationId="{23B32594-B374-4E78-996B-64DEAE8CD2D7}"/>
          </ac:picMkLst>
        </pc:picChg>
        <pc:picChg chg="mod">
          <ac:chgData name="Gé Verbeek" userId="20d2065d-8055-4a68-a463-00777506795f" providerId="ADAL" clId="{0A0DDDE2-B008-4E92-B8EB-78F18C05239D}" dt="2022-03-30T08:08:00.333" v="125" actId="1076"/>
          <ac:picMkLst>
            <pc:docMk/>
            <pc:sldMk cId="0" sldId="266"/>
            <ac:picMk id="3075" creationId="{73579008-6FC4-45EF-9DE0-2DD12136BD52}"/>
          </ac:picMkLst>
        </pc:picChg>
        <pc:picChg chg="del">
          <ac:chgData name="Gé Verbeek" userId="20d2065d-8055-4a68-a463-00777506795f" providerId="ADAL" clId="{0A0DDDE2-B008-4E92-B8EB-78F18C05239D}" dt="2022-03-30T08:08:02.052" v="126" actId="478"/>
          <ac:picMkLst>
            <pc:docMk/>
            <pc:sldMk cId="0" sldId="266"/>
            <ac:picMk id="3079" creationId="{69C5EEB8-B79C-433A-87C8-627DA3BA7BAD}"/>
          </ac:picMkLst>
        </pc:picChg>
      </pc:sldChg>
      <pc:sldChg chg="modSp modAnim">
        <pc:chgData name="Gé Verbeek" userId="20d2065d-8055-4a68-a463-00777506795f" providerId="ADAL" clId="{0A0DDDE2-B008-4E92-B8EB-78F18C05239D}" dt="2022-03-30T08:06:49.529" v="54" actId="6549"/>
        <pc:sldMkLst>
          <pc:docMk/>
          <pc:sldMk cId="0" sldId="340"/>
        </pc:sldMkLst>
        <pc:spChg chg="mod">
          <ac:chgData name="Gé Verbeek" userId="20d2065d-8055-4a68-a463-00777506795f" providerId="ADAL" clId="{0A0DDDE2-B008-4E92-B8EB-78F18C05239D}" dt="2022-03-30T08:06:49.529" v="54" actId="6549"/>
          <ac:spMkLst>
            <pc:docMk/>
            <pc:sldMk cId="0" sldId="340"/>
            <ac:spMk id="7171" creationId="{8D8AB751-5123-4045-A621-E113D0ADAFB0}"/>
          </ac:spMkLst>
        </pc:spChg>
      </pc:sldChg>
      <pc:sldChg chg="modSp">
        <pc:chgData name="Gé Verbeek" userId="20d2065d-8055-4a68-a463-00777506795f" providerId="ADAL" clId="{0A0DDDE2-B008-4E92-B8EB-78F18C05239D}" dt="2022-03-24T09:40:26.529" v="0" actId="27636"/>
        <pc:sldMkLst>
          <pc:docMk/>
          <pc:sldMk cId="3355549774" sldId="443"/>
        </pc:sldMkLst>
        <pc:spChg chg="mod">
          <ac:chgData name="Gé Verbeek" userId="20d2065d-8055-4a68-a463-00777506795f" providerId="ADAL" clId="{0A0DDDE2-B008-4E92-B8EB-78F18C05239D}" dt="2022-03-24T09:40:26.529" v="0" actId="27636"/>
          <ac:spMkLst>
            <pc:docMk/>
            <pc:sldMk cId="3355549774" sldId="443"/>
            <ac:spMk id="4" creationId="{A1BD8C6B-A509-4CAA-B5B0-D1564D7C6742}"/>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A0E7085B-F690-475A-8E4D-085CB334D43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nl-NL"/>
          </a:p>
        </p:txBody>
      </p:sp>
      <p:sp>
        <p:nvSpPr>
          <p:cNvPr id="3" name="Tijdelijke aanduiding voor datum 2">
            <a:extLst>
              <a:ext uri="{FF2B5EF4-FFF2-40B4-BE49-F238E27FC236}">
                <a16:creationId xmlns:a16="http://schemas.microsoft.com/office/drawing/2014/main" id="{3A44E80F-A0F4-4C21-A5F1-DE326D2F8466}"/>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1A6A74E5-BA58-4026-8A7A-72304D80A62A}" type="datetimeFigureOut">
              <a:rPr lang="nl-NL"/>
              <a:pPr>
                <a:defRPr/>
              </a:pPr>
              <a:t>30-3-2022</a:t>
            </a:fld>
            <a:endParaRPr lang="nl-NL"/>
          </a:p>
        </p:txBody>
      </p:sp>
      <p:sp>
        <p:nvSpPr>
          <p:cNvPr id="4" name="Tijdelijke aanduiding voor dia-afbeelding 3">
            <a:extLst>
              <a:ext uri="{FF2B5EF4-FFF2-40B4-BE49-F238E27FC236}">
                <a16:creationId xmlns:a16="http://schemas.microsoft.com/office/drawing/2014/main" id="{864ACA0F-394B-457F-A00D-F4E4E5E6B4E0}"/>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nl-NL" noProof="0"/>
          </a:p>
        </p:txBody>
      </p:sp>
      <p:sp>
        <p:nvSpPr>
          <p:cNvPr id="5" name="Tijdelijke aanduiding voor notities 4">
            <a:extLst>
              <a:ext uri="{FF2B5EF4-FFF2-40B4-BE49-F238E27FC236}">
                <a16:creationId xmlns:a16="http://schemas.microsoft.com/office/drawing/2014/main" id="{EA89525E-929E-4B3B-829C-CDABA1CC15E5}"/>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noProof="0"/>
              <a:t>Tekststijl van het model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6" name="Tijdelijke aanduiding voor voettekst 5">
            <a:extLst>
              <a:ext uri="{FF2B5EF4-FFF2-40B4-BE49-F238E27FC236}">
                <a16:creationId xmlns:a16="http://schemas.microsoft.com/office/drawing/2014/main" id="{702F67A1-D9F9-428A-89ED-A573BC6CC04E}"/>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nl-NL"/>
          </a:p>
        </p:txBody>
      </p:sp>
      <p:sp>
        <p:nvSpPr>
          <p:cNvPr id="7" name="Tijdelijke aanduiding voor dianummer 6">
            <a:extLst>
              <a:ext uri="{FF2B5EF4-FFF2-40B4-BE49-F238E27FC236}">
                <a16:creationId xmlns:a16="http://schemas.microsoft.com/office/drawing/2014/main" id="{2144D956-0631-4355-840B-77A78216FA70}"/>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a:defRPr/>
            </a:pPr>
            <a:fld id="{2EBDE958-5D59-4663-8A0F-52C8497DECD7}" type="slidenum">
              <a:rPr lang="nl-NL"/>
              <a:pPr>
                <a:defRPr/>
              </a:pPr>
              <a:t>‹nr.›</a:t>
            </a:fld>
            <a:endParaRPr lang="nl-NL"/>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9618B6C-A773-4FFC-9620-0808940A256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680D2C31-DB01-40D4-8109-B8C93F704DD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2A28AD6D-565D-4DC5-85C4-47E29554CF8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78F701D0-C2AC-44A3-A8E3-52E52608153B}" type="slidenum">
              <a:rPr lang="nl-NL" altLang="nl-NL" smtClean="0"/>
              <a:pPr/>
              <a:t>3</a:t>
            </a:fld>
            <a:endParaRPr lang="nl-NL" altLang="nl-NL"/>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37810C9-7125-43D1-9871-930FCE97917F}" type="slidenum">
              <a:rPr kumimoji="0" lang="nl-NL" altLang="nl-NL"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nl-NL" altLang="nl-NL"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3335792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37810C9-7125-43D1-9871-930FCE97917F}" type="slidenum">
              <a:rPr kumimoji="0" lang="nl-NL" altLang="nl-NL"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nl-NL" altLang="nl-NL"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2955787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37810C9-7125-43D1-9871-930FCE97917F}" type="slidenum">
              <a:rPr kumimoji="0" lang="nl-NL" altLang="nl-NL"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nl-NL" altLang="nl-NL"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5066649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17</a:t>
            </a:fld>
            <a:endParaRPr lang="nl-NL" altLang="nl-NL"/>
          </a:p>
        </p:txBody>
      </p:sp>
    </p:spTree>
    <p:extLst>
      <p:ext uri="{BB962C8B-B14F-4D97-AF65-F5344CB8AC3E}">
        <p14:creationId xmlns:p14="http://schemas.microsoft.com/office/powerpoint/2010/main" val="1030206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37810C9-7125-43D1-9871-930FCE97917F}" type="slidenum">
              <a:rPr kumimoji="0" lang="nl-NL" altLang="nl-NL"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nl-NL" altLang="nl-NL"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5043704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19</a:t>
            </a:fld>
            <a:endParaRPr lang="nl-NL" altLang="nl-NL"/>
          </a:p>
        </p:txBody>
      </p:sp>
    </p:spTree>
    <p:extLst>
      <p:ext uri="{BB962C8B-B14F-4D97-AF65-F5344CB8AC3E}">
        <p14:creationId xmlns:p14="http://schemas.microsoft.com/office/powerpoint/2010/main" val="30602216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dirty="0"/>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37810C9-7125-43D1-9871-930FCE97917F}" type="slidenum">
              <a:rPr kumimoji="0" lang="nl-NL" altLang="nl-NL"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nl-NL" altLang="nl-NL"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8052748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37810C9-7125-43D1-9871-930FCE97917F}" type="slidenum">
              <a:rPr kumimoji="0" lang="nl-NL" altLang="nl-NL"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nl-NL" altLang="nl-NL"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2570774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37810C9-7125-43D1-9871-930FCE97917F}" type="slidenum">
              <a:rPr kumimoji="0" lang="nl-NL" altLang="nl-NL"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nl-NL" altLang="nl-NL"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6843826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37810C9-7125-43D1-9871-930FCE97917F}" type="slidenum">
              <a:rPr kumimoji="0" lang="nl-NL" altLang="nl-NL"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nl-NL" altLang="nl-NL"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3580609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dirty="0"/>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37810C9-7125-43D1-9871-930FCE97917F}" type="slidenum">
              <a:rPr kumimoji="0" lang="nl-NL" altLang="nl-NL"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nl-NL" altLang="nl-NL"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5649798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37810C9-7125-43D1-9871-930FCE97917F}" type="slidenum">
              <a:rPr kumimoji="0" lang="nl-NL" altLang="nl-NL"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nl-NL" altLang="nl-NL"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0130936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37810C9-7125-43D1-9871-930FCE97917F}" type="slidenum">
              <a:rPr kumimoji="0" lang="nl-NL" altLang="nl-NL"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nl-NL" altLang="nl-NL"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40239059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jdelijke aanduiding voor dia-afbeelding 1">
            <a:extLst>
              <a:ext uri="{FF2B5EF4-FFF2-40B4-BE49-F238E27FC236}">
                <a16:creationId xmlns:a16="http://schemas.microsoft.com/office/drawing/2014/main" id="{AF820C25-B9B7-4CCC-B591-AB8B943B44D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Tijdelijke aanduiding voor notities 2">
            <a:extLst>
              <a:ext uri="{FF2B5EF4-FFF2-40B4-BE49-F238E27FC236}">
                <a16:creationId xmlns:a16="http://schemas.microsoft.com/office/drawing/2014/main" id="{7ABFBFE9-B563-4383-8198-B8661AAA74E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57348" name="Tijdelijke aanduiding voor dianummer 3">
            <a:extLst>
              <a:ext uri="{FF2B5EF4-FFF2-40B4-BE49-F238E27FC236}">
                <a16:creationId xmlns:a16="http://schemas.microsoft.com/office/drawing/2014/main" id="{0578673B-74CA-4B58-87BE-D2ACFEBD1AC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C9D7D98D-44F8-4CE4-83FB-AED563F9EE61}" type="slidenum">
              <a:rPr kumimoji="0" lang="nl-NL" altLang="nl-NL"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27</a:t>
            </a:fld>
            <a:endParaRPr kumimoji="0" lang="nl-NL" altLang="nl-NL"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dirty="0"/>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37810C9-7125-43D1-9871-930FCE97917F}" type="slidenum">
              <a:rPr kumimoji="0" lang="nl-NL" altLang="nl-NL"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nl-NL" altLang="nl-NL"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9633837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dirty="0"/>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37810C9-7125-43D1-9871-930FCE97917F}" type="slidenum">
              <a:rPr kumimoji="0" lang="nl-NL" altLang="nl-NL"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nl-NL" altLang="nl-NL"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1887847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7</a:t>
            </a:fld>
            <a:endParaRPr lang="nl-NL" altLang="nl-NL"/>
          </a:p>
        </p:txBody>
      </p:sp>
    </p:spTree>
    <p:extLst>
      <p:ext uri="{BB962C8B-B14F-4D97-AF65-F5344CB8AC3E}">
        <p14:creationId xmlns:p14="http://schemas.microsoft.com/office/powerpoint/2010/main" val="21721224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dirty="0"/>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37810C9-7125-43D1-9871-930FCE97917F}" type="slidenum">
              <a:rPr kumimoji="0" lang="nl-NL" altLang="nl-NL"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nl-NL" altLang="nl-NL"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9893650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37810C9-7125-43D1-9871-930FCE97917F}" type="slidenum">
              <a:rPr kumimoji="0" lang="nl-NL" altLang="nl-NL"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nl-NL" altLang="nl-NL"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030206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37810C9-7125-43D1-9871-930FCE97917F}" type="slidenum">
              <a:rPr kumimoji="0" lang="nl-NL" altLang="nl-NL"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nl-NL" altLang="nl-NL"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7886128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37810C9-7125-43D1-9871-930FCE97917F}" type="slidenum">
              <a:rPr kumimoji="0" lang="nl-NL" altLang="nl-NL"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nl-NL" altLang="nl-NL"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1904591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931149A-AAED-4FE5-BEF0-CFC0D863D30E}"/>
              </a:ext>
            </a:extLst>
          </p:cNvPr>
          <p:cNvSpPr>
            <a:spLocks noGrp="1"/>
          </p:cNvSpPr>
          <p:nvPr>
            <p:ph type="ctrTitle"/>
          </p:nvPr>
        </p:nvSpPr>
        <p:spPr>
          <a:xfrm>
            <a:off x="1143000" y="1122363"/>
            <a:ext cx="6858000" cy="2387600"/>
          </a:xfrm>
        </p:spPr>
        <p:txBody>
          <a:bodyPr anchor="b"/>
          <a:lstStyle>
            <a:lvl1pPr algn="ctr">
              <a:defRPr sz="4500"/>
            </a:lvl1pPr>
          </a:lstStyle>
          <a:p>
            <a:r>
              <a:rPr lang="nl-NL"/>
              <a:t>Klik om stijl te bewerken</a:t>
            </a:r>
          </a:p>
        </p:txBody>
      </p:sp>
      <p:sp>
        <p:nvSpPr>
          <p:cNvPr id="3" name="Ondertitel 2">
            <a:extLst>
              <a:ext uri="{FF2B5EF4-FFF2-40B4-BE49-F238E27FC236}">
                <a16:creationId xmlns:a16="http://schemas.microsoft.com/office/drawing/2014/main" id="{B57C31FC-DABC-4464-AE7D-C1F5BFD34199}"/>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523E88D5-24CF-4BEB-B95E-28A69D103F24}"/>
              </a:ext>
            </a:extLst>
          </p:cNvPr>
          <p:cNvSpPr>
            <a:spLocks noGrp="1"/>
          </p:cNvSpPr>
          <p:nvPr>
            <p:ph type="dt" sz="half" idx="10"/>
          </p:nvPr>
        </p:nvSpPr>
        <p:spPr/>
        <p:txBody>
          <a:bodyPr/>
          <a:lstStyle>
            <a:lvl1pPr>
              <a:defRPr/>
            </a:lvl1pPr>
          </a:lstStyle>
          <a:p>
            <a:pPr>
              <a:defRPr/>
            </a:pPr>
            <a:endParaRPr lang="nl-NL" altLang="nl-NL"/>
          </a:p>
        </p:txBody>
      </p:sp>
      <p:sp>
        <p:nvSpPr>
          <p:cNvPr id="5" name="Tijdelijke aanduiding voor voettekst 4">
            <a:extLst>
              <a:ext uri="{FF2B5EF4-FFF2-40B4-BE49-F238E27FC236}">
                <a16:creationId xmlns:a16="http://schemas.microsoft.com/office/drawing/2014/main" id="{327FC2A3-3455-4BD2-981E-7E1A42410233}"/>
              </a:ext>
            </a:extLst>
          </p:cNvPr>
          <p:cNvSpPr>
            <a:spLocks noGrp="1"/>
          </p:cNvSpPr>
          <p:nvPr>
            <p:ph type="ftr" sz="quarter" idx="11"/>
          </p:nvPr>
        </p:nvSpPr>
        <p:spPr/>
        <p:txBody>
          <a:bodyPr/>
          <a:lstStyle>
            <a:lvl1pPr>
              <a:defRPr/>
            </a:lvl1pPr>
          </a:lstStyle>
          <a:p>
            <a:pPr>
              <a:defRPr/>
            </a:pPr>
            <a:endParaRPr lang="nl-NL" altLang="nl-NL"/>
          </a:p>
        </p:txBody>
      </p:sp>
      <p:sp>
        <p:nvSpPr>
          <p:cNvPr id="6" name="Tijdelijke aanduiding voor dianummer 5">
            <a:extLst>
              <a:ext uri="{FF2B5EF4-FFF2-40B4-BE49-F238E27FC236}">
                <a16:creationId xmlns:a16="http://schemas.microsoft.com/office/drawing/2014/main" id="{DB1A7F08-5CB9-49CE-9EEB-DDA854F13EBF}"/>
              </a:ext>
            </a:extLst>
          </p:cNvPr>
          <p:cNvSpPr>
            <a:spLocks noGrp="1"/>
          </p:cNvSpPr>
          <p:nvPr>
            <p:ph type="sldNum" sz="quarter" idx="12"/>
          </p:nvPr>
        </p:nvSpPr>
        <p:spPr/>
        <p:txBody>
          <a:bodyPr/>
          <a:lstStyle>
            <a:lvl1pPr>
              <a:defRPr/>
            </a:lvl1pPr>
          </a:lstStyle>
          <a:p>
            <a:pPr>
              <a:defRPr/>
            </a:pPr>
            <a:fld id="{2003357F-AB2E-40D8-BED4-7668F5E11A7F}" type="slidenum">
              <a:rPr lang="nl-NL" altLang="nl-NL"/>
              <a:pPr>
                <a:defRPr/>
              </a:pPr>
              <a:t>‹nr.›</a:t>
            </a:fld>
            <a:endParaRPr lang="nl-NL" altLang="nl-NL"/>
          </a:p>
        </p:txBody>
      </p:sp>
    </p:spTree>
    <p:extLst>
      <p:ext uri="{BB962C8B-B14F-4D97-AF65-F5344CB8AC3E}">
        <p14:creationId xmlns:p14="http://schemas.microsoft.com/office/powerpoint/2010/main" val="16311114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948F0EF-7B5B-4B17-B652-32E69E722145}"/>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EC0FC9D9-58A5-4C43-BB38-D7DA623549C1}"/>
              </a:ext>
            </a:extLst>
          </p:cNvPr>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C855781E-2FDA-4051-ABE9-A3EB9538EF3D}"/>
              </a:ext>
            </a:extLst>
          </p:cNvPr>
          <p:cNvSpPr>
            <a:spLocks noGrp="1"/>
          </p:cNvSpPr>
          <p:nvPr>
            <p:ph type="dt" sz="half" idx="10"/>
          </p:nvPr>
        </p:nvSpPr>
        <p:spPr/>
        <p:txBody>
          <a:bodyPr/>
          <a:lstStyle>
            <a:lvl1pPr>
              <a:defRPr/>
            </a:lvl1pPr>
          </a:lstStyle>
          <a:p>
            <a:pPr>
              <a:defRPr/>
            </a:pPr>
            <a:endParaRPr lang="nl-NL" altLang="nl-NL"/>
          </a:p>
        </p:txBody>
      </p:sp>
      <p:sp>
        <p:nvSpPr>
          <p:cNvPr id="5" name="Tijdelijke aanduiding voor voettekst 4">
            <a:extLst>
              <a:ext uri="{FF2B5EF4-FFF2-40B4-BE49-F238E27FC236}">
                <a16:creationId xmlns:a16="http://schemas.microsoft.com/office/drawing/2014/main" id="{E790A6B1-F132-4346-B612-8B87A9A8E624}"/>
              </a:ext>
            </a:extLst>
          </p:cNvPr>
          <p:cNvSpPr>
            <a:spLocks noGrp="1"/>
          </p:cNvSpPr>
          <p:nvPr>
            <p:ph type="ftr" sz="quarter" idx="11"/>
          </p:nvPr>
        </p:nvSpPr>
        <p:spPr/>
        <p:txBody>
          <a:bodyPr/>
          <a:lstStyle>
            <a:lvl1pPr>
              <a:defRPr/>
            </a:lvl1pPr>
          </a:lstStyle>
          <a:p>
            <a:pPr>
              <a:defRPr/>
            </a:pPr>
            <a:endParaRPr lang="nl-NL" altLang="nl-NL"/>
          </a:p>
        </p:txBody>
      </p:sp>
      <p:sp>
        <p:nvSpPr>
          <p:cNvPr id="6" name="Tijdelijke aanduiding voor dianummer 5">
            <a:extLst>
              <a:ext uri="{FF2B5EF4-FFF2-40B4-BE49-F238E27FC236}">
                <a16:creationId xmlns:a16="http://schemas.microsoft.com/office/drawing/2014/main" id="{B77D6740-A77E-4294-8AD9-2C5A1F66209D}"/>
              </a:ext>
            </a:extLst>
          </p:cNvPr>
          <p:cNvSpPr>
            <a:spLocks noGrp="1"/>
          </p:cNvSpPr>
          <p:nvPr>
            <p:ph type="sldNum" sz="quarter" idx="12"/>
          </p:nvPr>
        </p:nvSpPr>
        <p:spPr/>
        <p:txBody>
          <a:bodyPr/>
          <a:lstStyle>
            <a:lvl1pPr>
              <a:defRPr/>
            </a:lvl1pPr>
          </a:lstStyle>
          <a:p>
            <a:pPr>
              <a:defRPr/>
            </a:pPr>
            <a:fld id="{C67DD63B-9030-40AB-BCD6-3A3D0EBCC6EE}" type="slidenum">
              <a:rPr lang="nl-NL" altLang="nl-NL"/>
              <a:pPr>
                <a:defRPr/>
              </a:pPr>
              <a:t>‹nr.›</a:t>
            </a:fld>
            <a:endParaRPr lang="nl-NL" altLang="nl-NL"/>
          </a:p>
        </p:txBody>
      </p:sp>
    </p:spTree>
    <p:extLst>
      <p:ext uri="{BB962C8B-B14F-4D97-AF65-F5344CB8AC3E}">
        <p14:creationId xmlns:p14="http://schemas.microsoft.com/office/powerpoint/2010/main" val="14557246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00E8BC82-6E48-4851-8A1E-FF2EA0CE397D}"/>
              </a:ext>
            </a:extLst>
          </p:cNvPr>
          <p:cNvSpPr>
            <a:spLocks noGrp="1"/>
          </p:cNvSpPr>
          <p:nvPr>
            <p:ph type="title" orient="vert"/>
          </p:nvPr>
        </p:nvSpPr>
        <p:spPr>
          <a:xfrm>
            <a:off x="6543675" y="365125"/>
            <a:ext cx="1971675"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20D0F625-1D85-44E6-B7AA-9429C38F0844}"/>
              </a:ext>
            </a:extLst>
          </p:cNvPr>
          <p:cNvSpPr>
            <a:spLocks noGrp="1"/>
          </p:cNvSpPr>
          <p:nvPr>
            <p:ph type="body" orient="vert" idx="1"/>
          </p:nvPr>
        </p:nvSpPr>
        <p:spPr>
          <a:xfrm>
            <a:off x="628650" y="365125"/>
            <a:ext cx="5800725" cy="5811838"/>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1DD5190B-30D1-4E10-8954-1CAC9C791710}"/>
              </a:ext>
            </a:extLst>
          </p:cNvPr>
          <p:cNvSpPr>
            <a:spLocks noGrp="1"/>
          </p:cNvSpPr>
          <p:nvPr>
            <p:ph type="dt" sz="half" idx="10"/>
          </p:nvPr>
        </p:nvSpPr>
        <p:spPr/>
        <p:txBody>
          <a:bodyPr/>
          <a:lstStyle>
            <a:lvl1pPr>
              <a:defRPr/>
            </a:lvl1pPr>
          </a:lstStyle>
          <a:p>
            <a:pPr>
              <a:defRPr/>
            </a:pPr>
            <a:endParaRPr lang="nl-NL" altLang="nl-NL"/>
          </a:p>
        </p:txBody>
      </p:sp>
      <p:sp>
        <p:nvSpPr>
          <p:cNvPr id="5" name="Tijdelijke aanduiding voor voettekst 4">
            <a:extLst>
              <a:ext uri="{FF2B5EF4-FFF2-40B4-BE49-F238E27FC236}">
                <a16:creationId xmlns:a16="http://schemas.microsoft.com/office/drawing/2014/main" id="{0D765F52-400E-44B6-A8B6-D20AE76AED8D}"/>
              </a:ext>
            </a:extLst>
          </p:cNvPr>
          <p:cNvSpPr>
            <a:spLocks noGrp="1"/>
          </p:cNvSpPr>
          <p:nvPr>
            <p:ph type="ftr" sz="quarter" idx="11"/>
          </p:nvPr>
        </p:nvSpPr>
        <p:spPr/>
        <p:txBody>
          <a:bodyPr/>
          <a:lstStyle>
            <a:lvl1pPr>
              <a:defRPr/>
            </a:lvl1pPr>
          </a:lstStyle>
          <a:p>
            <a:pPr>
              <a:defRPr/>
            </a:pPr>
            <a:endParaRPr lang="nl-NL" altLang="nl-NL"/>
          </a:p>
        </p:txBody>
      </p:sp>
      <p:sp>
        <p:nvSpPr>
          <p:cNvPr id="6" name="Tijdelijke aanduiding voor dianummer 5">
            <a:extLst>
              <a:ext uri="{FF2B5EF4-FFF2-40B4-BE49-F238E27FC236}">
                <a16:creationId xmlns:a16="http://schemas.microsoft.com/office/drawing/2014/main" id="{C832909B-8D3B-443E-99DD-C13D9CCB8173}"/>
              </a:ext>
            </a:extLst>
          </p:cNvPr>
          <p:cNvSpPr>
            <a:spLocks noGrp="1"/>
          </p:cNvSpPr>
          <p:nvPr>
            <p:ph type="sldNum" sz="quarter" idx="12"/>
          </p:nvPr>
        </p:nvSpPr>
        <p:spPr/>
        <p:txBody>
          <a:bodyPr/>
          <a:lstStyle>
            <a:lvl1pPr>
              <a:defRPr/>
            </a:lvl1pPr>
          </a:lstStyle>
          <a:p>
            <a:pPr>
              <a:defRPr/>
            </a:pPr>
            <a:fld id="{866EE5AF-06C9-44A4-8871-9AEACF586908}" type="slidenum">
              <a:rPr lang="nl-NL" altLang="nl-NL"/>
              <a:pPr>
                <a:defRPr/>
              </a:pPr>
              <a:t>‹nr.›</a:t>
            </a:fld>
            <a:endParaRPr lang="nl-NL" altLang="nl-NL"/>
          </a:p>
        </p:txBody>
      </p:sp>
    </p:spTree>
    <p:extLst>
      <p:ext uri="{BB962C8B-B14F-4D97-AF65-F5344CB8AC3E}">
        <p14:creationId xmlns:p14="http://schemas.microsoft.com/office/powerpoint/2010/main" val="22959033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Openingsdia">
    <p:spTree>
      <p:nvGrpSpPr>
        <p:cNvPr id="1" name=""/>
        <p:cNvGrpSpPr/>
        <p:nvPr/>
      </p:nvGrpSpPr>
      <p:grpSpPr>
        <a:xfrm>
          <a:off x="0" y="0"/>
          <a:ext cx="0" cy="0"/>
          <a:chOff x="0" y="0"/>
          <a:chExt cx="0" cy="0"/>
        </a:xfrm>
      </p:grpSpPr>
      <p:pic>
        <p:nvPicPr>
          <p:cNvPr id="3" name="Afbeelding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kstvak 3"/>
          <p:cNvSpPr txBox="1"/>
          <p:nvPr userDrawn="1"/>
        </p:nvSpPr>
        <p:spPr>
          <a:xfrm>
            <a:off x="815742" y="6098221"/>
            <a:ext cx="4680016" cy="369332"/>
          </a:xfrm>
          <a:prstGeom prst="rect">
            <a:avLst/>
          </a:prstGeom>
          <a:solidFill>
            <a:schemeClr val="bg1"/>
          </a:solidFill>
        </p:spPr>
        <p:txBody>
          <a:bodyPr wrap="square" rtlCol="0">
            <a:spAutoFit/>
          </a:bodyPr>
          <a:lstStyle/>
          <a:p>
            <a:endParaRPr lang="nl-NL" dirty="0"/>
          </a:p>
        </p:txBody>
      </p:sp>
    </p:spTree>
    <p:extLst>
      <p:ext uri="{BB962C8B-B14F-4D97-AF65-F5344CB8AC3E}">
        <p14:creationId xmlns:p14="http://schemas.microsoft.com/office/powerpoint/2010/main" val="8448118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eldiaMetBeeld">
    <p:spTree>
      <p:nvGrpSpPr>
        <p:cNvPr id="1" name=""/>
        <p:cNvGrpSpPr/>
        <p:nvPr/>
      </p:nvGrpSpPr>
      <p:grpSpPr>
        <a:xfrm>
          <a:off x="0" y="0"/>
          <a:ext cx="0" cy="0"/>
          <a:chOff x="0" y="0"/>
          <a:chExt cx="0" cy="0"/>
        </a:xfrm>
      </p:grpSpPr>
      <p:sp>
        <p:nvSpPr>
          <p:cNvPr id="11" name="Tijdelijke aanduiding voor afbeelding 8"/>
          <p:cNvSpPr>
            <a:spLocks noGrp="1"/>
          </p:cNvSpPr>
          <p:nvPr>
            <p:ph type="pic" sz="quarter" idx="11" hasCustomPrompt="1"/>
          </p:nvPr>
        </p:nvSpPr>
        <p:spPr>
          <a:xfrm>
            <a:off x="0" y="0"/>
            <a:ext cx="7290000" cy="6858000"/>
          </a:xfrm>
        </p:spPr>
        <p:txBody>
          <a:bodyPr/>
          <a:lstStyle>
            <a:lvl1pPr marL="0" indent="0" algn="l">
              <a:buFontTx/>
              <a:buNone/>
              <a:defRPr sz="1200" baseline="0"/>
            </a:lvl1pPr>
          </a:lstStyle>
          <a:p>
            <a:r>
              <a:rPr lang="nl-NL" dirty="0"/>
              <a:t>Klik op het pictogram in het midden om een achtergrondafbeelding toe te voegen (19,05 x 27 cm). </a:t>
            </a:r>
            <a:br>
              <a:rPr lang="nl-NL" dirty="0"/>
            </a:br>
            <a:r>
              <a:rPr lang="nl-NL" dirty="0"/>
              <a:t>Verplaats deze vervolgens naar de achtergrond om de tekst te typen.</a:t>
            </a:r>
          </a:p>
        </p:txBody>
      </p:sp>
      <p:sp>
        <p:nvSpPr>
          <p:cNvPr id="2" name="Titel 1"/>
          <p:cNvSpPr>
            <a:spLocks noGrp="1"/>
          </p:cNvSpPr>
          <p:nvPr>
            <p:ph type="ctrTitle"/>
          </p:nvPr>
        </p:nvSpPr>
        <p:spPr>
          <a:xfrm>
            <a:off x="540000" y="3060000"/>
            <a:ext cx="6210000" cy="720000"/>
          </a:xfrm>
        </p:spPr>
        <p:txBody>
          <a:bodyPr lIns="0" tIns="0" rIns="0" bIns="0" anchor="t" anchorCtr="0">
            <a:noAutofit/>
          </a:bodyPr>
          <a:lstStyle>
            <a:lvl1pPr algn="l">
              <a:defRPr sz="3300" b="1" i="0" baseline="0">
                <a:solidFill>
                  <a:schemeClr val="bg1"/>
                </a:solidFill>
                <a:latin typeface="Arial" panose="020B0604020202020204" pitchFamily="34" charset="0"/>
              </a:defRPr>
            </a:lvl1pPr>
          </a:lstStyle>
          <a:p>
            <a:r>
              <a:rPr lang="nl-NL"/>
              <a:t>Klik om stijl te bewerken</a:t>
            </a:r>
            <a:endParaRPr lang="nl-NL" dirty="0"/>
          </a:p>
        </p:txBody>
      </p:sp>
      <p:sp>
        <p:nvSpPr>
          <p:cNvPr id="3" name="Ondertitel 2"/>
          <p:cNvSpPr>
            <a:spLocks noGrp="1"/>
          </p:cNvSpPr>
          <p:nvPr>
            <p:ph type="subTitle" idx="1"/>
          </p:nvPr>
        </p:nvSpPr>
        <p:spPr>
          <a:xfrm>
            <a:off x="540000" y="3816000"/>
            <a:ext cx="6210000" cy="720000"/>
          </a:xfrm>
        </p:spPr>
        <p:txBody>
          <a:bodyPr lIns="0" tIns="0" rIns="0" bIns="0">
            <a:noAutofit/>
          </a:bodyPr>
          <a:lstStyle>
            <a:lvl1pPr marL="0" indent="0" algn="l">
              <a:buNone/>
              <a:defRPr sz="1800" baseline="0">
                <a:solidFill>
                  <a:schemeClr val="bg1"/>
                </a:solidFill>
                <a:latin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Klikken om de ondertitelstijl van het model te bewerken</a:t>
            </a:r>
            <a:endParaRPr lang="nl-NL" dirty="0"/>
          </a:p>
        </p:txBody>
      </p:sp>
      <p:pic>
        <p:nvPicPr>
          <p:cNvPr id="6" name="Afbeelding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00800" y="0"/>
            <a:ext cx="1844802" cy="6858000"/>
          </a:xfrm>
          <a:prstGeom prst="rect">
            <a:avLst/>
          </a:prstGeom>
        </p:spPr>
      </p:pic>
    </p:spTree>
    <p:extLst>
      <p:ext uri="{BB962C8B-B14F-4D97-AF65-F5344CB8AC3E}">
        <p14:creationId xmlns:p14="http://schemas.microsoft.com/office/powerpoint/2010/main" val="33239695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eldiaZonderBeeld">
    <p:spTree>
      <p:nvGrpSpPr>
        <p:cNvPr id="1" name=""/>
        <p:cNvGrpSpPr/>
        <p:nvPr/>
      </p:nvGrpSpPr>
      <p:grpSpPr>
        <a:xfrm>
          <a:off x="0" y="0"/>
          <a:ext cx="0" cy="0"/>
          <a:chOff x="0" y="0"/>
          <a:chExt cx="0" cy="0"/>
        </a:xfrm>
      </p:grpSpPr>
      <p:sp>
        <p:nvSpPr>
          <p:cNvPr id="2" name="Titel 1"/>
          <p:cNvSpPr>
            <a:spLocks noGrp="1"/>
          </p:cNvSpPr>
          <p:nvPr>
            <p:ph type="ctrTitle"/>
          </p:nvPr>
        </p:nvSpPr>
        <p:spPr>
          <a:xfrm>
            <a:off x="540000" y="3060000"/>
            <a:ext cx="6210000" cy="720000"/>
          </a:xfrm>
        </p:spPr>
        <p:txBody>
          <a:bodyPr lIns="0" tIns="0" rIns="0" bIns="0" anchor="t" anchorCtr="0">
            <a:noAutofit/>
          </a:bodyPr>
          <a:lstStyle>
            <a:lvl1pPr algn="l">
              <a:defRPr sz="3300" b="1" i="0" baseline="0">
                <a:solidFill>
                  <a:srgbClr val="1E201F"/>
                </a:solidFill>
                <a:latin typeface="Arial" panose="020B0604020202020204" pitchFamily="34" charset="0"/>
              </a:defRPr>
            </a:lvl1pPr>
          </a:lstStyle>
          <a:p>
            <a:r>
              <a:rPr lang="nl-NL"/>
              <a:t>Klik om stijl te bewerken</a:t>
            </a:r>
            <a:endParaRPr lang="nl-NL" dirty="0"/>
          </a:p>
        </p:txBody>
      </p:sp>
      <p:sp>
        <p:nvSpPr>
          <p:cNvPr id="3" name="Ondertitel 2"/>
          <p:cNvSpPr>
            <a:spLocks noGrp="1"/>
          </p:cNvSpPr>
          <p:nvPr>
            <p:ph type="subTitle" idx="1"/>
          </p:nvPr>
        </p:nvSpPr>
        <p:spPr>
          <a:xfrm>
            <a:off x="540000" y="3816000"/>
            <a:ext cx="6210000" cy="720000"/>
          </a:xfrm>
        </p:spPr>
        <p:txBody>
          <a:bodyPr lIns="0" tIns="0" rIns="0" bIns="0">
            <a:noAutofit/>
          </a:bodyPr>
          <a:lstStyle>
            <a:lvl1pPr marL="0" indent="0" algn="l">
              <a:buNone/>
              <a:defRPr sz="1800" baseline="0">
                <a:solidFill>
                  <a:srgbClr val="1E201F"/>
                </a:solidFill>
                <a:latin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Klikken om de ondertitelstijl van het model te bewerken</a:t>
            </a:r>
            <a:endParaRPr lang="nl-NL" dirty="0"/>
          </a:p>
        </p:txBody>
      </p:sp>
      <p:pic>
        <p:nvPicPr>
          <p:cNvPr id="5" name="Afbeelding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00800" y="0"/>
            <a:ext cx="1844802" cy="6858000"/>
          </a:xfrm>
          <a:prstGeom prst="rect">
            <a:avLst/>
          </a:prstGeom>
        </p:spPr>
      </p:pic>
    </p:spTree>
    <p:extLst>
      <p:ext uri="{BB962C8B-B14F-4D97-AF65-F5344CB8AC3E}">
        <p14:creationId xmlns:p14="http://schemas.microsoft.com/office/powerpoint/2010/main" val="32067615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 preserve="1">
  <p:cSld name="Titel en tekst/object">
    <p:spTree>
      <p:nvGrpSpPr>
        <p:cNvPr id="1" name=""/>
        <p:cNvGrpSpPr/>
        <p:nvPr/>
      </p:nvGrpSpPr>
      <p:grpSpPr>
        <a:xfrm>
          <a:off x="0" y="0"/>
          <a:ext cx="0" cy="0"/>
          <a:chOff x="0" y="0"/>
          <a:chExt cx="0" cy="0"/>
        </a:xfrm>
      </p:grpSpPr>
      <p:pic>
        <p:nvPicPr>
          <p:cNvPr id="5" name="Afbeelding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00800" y="0"/>
            <a:ext cx="1844802" cy="6858000"/>
          </a:xfrm>
          <a:prstGeom prst="rect">
            <a:avLst/>
          </a:prstGeom>
        </p:spPr>
      </p:pic>
      <p:sp>
        <p:nvSpPr>
          <p:cNvPr id="2" name="Titel 1"/>
          <p:cNvSpPr>
            <a:spLocks noGrp="1"/>
          </p:cNvSpPr>
          <p:nvPr>
            <p:ph type="title"/>
          </p:nvPr>
        </p:nvSpPr>
        <p:spPr/>
        <p:txBody>
          <a:bodyPr/>
          <a:lstStyle/>
          <a:p>
            <a:r>
              <a:rPr lang="nl-NL"/>
              <a:t>Klik om stijl te bewerken</a:t>
            </a:r>
            <a:endParaRPr lang="nl-NL" dirty="0"/>
          </a:p>
        </p:txBody>
      </p:sp>
      <p:sp>
        <p:nvSpPr>
          <p:cNvPr id="3" name="Tijdelijke aanduiding voor inhoud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33706841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Afbeelding">
    <p:spTree>
      <p:nvGrpSpPr>
        <p:cNvPr id="1" name=""/>
        <p:cNvGrpSpPr/>
        <p:nvPr/>
      </p:nvGrpSpPr>
      <p:grpSpPr>
        <a:xfrm>
          <a:off x="0" y="0"/>
          <a:ext cx="0" cy="0"/>
          <a:chOff x="0" y="0"/>
          <a:chExt cx="0" cy="0"/>
        </a:xfrm>
      </p:grpSpPr>
      <p:sp>
        <p:nvSpPr>
          <p:cNvPr id="11" name="Tijdelijke aanduiding voor afbeelding 8"/>
          <p:cNvSpPr>
            <a:spLocks noGrp="1"/>
          </p:cNvSpPr>
          <p:nvPr>
            <p:ph type="pic" sz="quarter" idx="11" hasCustomPrompt="1"/>
          </p:nvPr>
        </p:nvSpPr>
        <p:spPr>
          <a:xfrm>
            <a:off x="0" y="0"/>
            <a:ext cx="7290000" cy="6858000"/>
          </a:xfrm>
        </p:spPr>
        <p:txBody>
          <a:bodyPr/>
          <a:lstStyle>
            <a:lvl1pPr marL="0" indent="0" algn="l">
              <a:buFontTx/>
              <a:buNone/>
              <a:defRPr sz="1200" baseline="0"/>
            </a:lvl1pPr>
          </a:lstStyle>
          <a:p>
            <a:r>
              <a:rPr lang="nl-NL" dirty="0"/>
              <a:t>Klik op het pictogram in het midden om een achtergrondafbeelding toe te voegen (19,05 x 27 cm). </a:t>
            </a:r>
            <a:br>
              <a:rPr lang="nl-NL" dirty="0"/>
            </a:br>
            <a:endParaRPr lang="nl-NL" dirty="0"/>
          </a:p>
        </p:txBody>
      </p:sp>
      <p:pic>
        <p:nvPicPr>
          <p:cNvPr id="5" name="Afbeelding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00800" y="0"/>
            <a:ext cx="1844802" cy="6858000"/>
          </a:xfrm>
          <a:prstGeom prst="rect">
            <a:avLst/>
          </a:prstGeom>
        </p:spPr>
      </p:pic>
    </p:spTree>
    <p:extLst>
      <p:ext uri="{BB962C8B-B14F-4D97-AF65-F5344CB8AC3E}">
        <p14:creationId xmlns:p14="http://schemas.microsoft.com/office/powerpoint/2010/main" val="39086352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1_Titel, tekst en afbeelding">
    <p:spTree>
      <p:nvGrpSpPr>
        <p:cNvPr id="1" name=""/>
        <p:cNvGrpSpPr/>
        <p:nvPr/>
      </p:nvGrpSpPr>
      <p:grpSpPr>
        <a:xfrm>
          <a:off x="0" y="0"/>
          <a:ext cx="0" cy="0"/>
          <a:chOff x="0" y="0"/>
          <a:chExt cx="0" cy="0"/>
        </a:xfrm>
      </p:grpSpPr>
      <p:sp>
        <p:nvSpPr>
          <p:cNvPr id="6" name="Tijdelijke aanduiding voor afbeelding 5"/>
          <p:cNvSpPr>
            <a:spLocks noGrp="1"/>
          </p:cNvSpPr>
          <p:nvPr>
            <p:ph type="pic" sz="quarter" idx="11" hasCustomPrompt="1"/>
          </p:nvPr>
        </p:nvSpPr>
        <p:spPr>
          <a:xfrm>
            <a:off x="0" y="0"/>
            <a:ext cx="7290000" cy="6858000"/>
          </a:xfrm>
        </p:spPr>
        <p:txBody>
          <a:bodyPr>
            <a:noAutofit/>
          </a:bodyPr>
          <a:lstStyle>
            <a:lvl1pPr marL="0" indent="0">
              <a:buFontTx/>
              <a:buNone/>
              <a:defRPr sz="1200"/>
            </a:lvl1pPr>
          </a:lstStyle>
          <a:p>
            <a:r>
              <a:rPr lang="nl-NL" dirty="0"/>
              <a:t>Klik op het pictogram in het midden om een afbeelding toe te voegen (19,05 x 10 cm).</a:t>
            </a:r>
            <a:r>
              <a:rPr lang="nl-NL" sz="1200" dirty="0"/>
              <a:t> </a:t>
            </a:r>
            <a:endParaRPr lang="nl-NL" dirty="0"/>
          </a:p>
        </p:txBody>
      </p:sp>
      <p:pic>
        <p:nvPicPr>
          <p:cNvPr id="4" name="Afbeelding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00800" y="0"/>
            <a:ext cx="1844802" cy="6858000"/>
          </a:xfrm>
          <a:prstGeom prst="rect">
            <a:avLst/>
          </a:prstGeom>
        </p:spPr>
      </p:pic>
    </p:spTree>
    <p:extLst>
      <p:ext uri="{BB962C8B-B14F-4D97-AF65-F5344CB8AC3E}">
        <p14:creationId xmlns:p14="http://schemas.microsoft.com/office/powerpoint/2010/main" val="16944471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itel, tekst en afbeelding">
    <p:spTree>
      <p:nvGrpSpPr>
        <p:cNvPr id="1" name=""/>
        <p:cNvGrpSpPr/>
        <p:nvPr/>
      </p:nvGrpSpPr>
      <p:grpSpPr>
        <a:xfrm>
          <a:off x="0" y="0"/>
          <a:ext cx="0" cy="0"/>
          <a:chOff x="0" y="0"/>
          <a:chExt cx="0" cy="0"/>
        </a:xfrm>
      </p:grpSpPr>
      <p:sp>
        <p:nvSpPr>
          <p:cNvPr id="2" name="Titel 1"/>
          <p:cNvSpPr>
            <a:spLocks noGrp="1"/>
          </p:cNvSpPr>
          <p:nvPr>
            <p:ph type="title"/>
          </p:nvPr>
        </p:nvSpPr>
        <p:spPr>
          <a:xfrm>
            <a:off x="567000" y="576000"/>
            <a:ext cx="3699000" cy="720000"/>
          </a:xfrm>
        </p:spPr>
        <p:txBody>
          <a:bodyPr/>
          <a:lstStyle/>
          <a:p>
            <a:r>
              <a:rPr lang="nl-NL"/>
              <a:t>Klik om stijl te bewerken</a:t>
            </a:r>
            <a:endParaRPr lang="nl-NL" dirty="0"/>
          </a:p>
        </p:txBody>
      </p:sp>
      <p:sp>
        <p:nvSpPr>
          <p:cNvPr id="4" name="Tijdelijke aanduiding voor tekst 3"/>
          <p:cNvSpPr>
            <a:spLocks noGrp="1"/>
          </p:cNvSpPr>
          <p:nvPr>
            <p:ph type="body" sz="quarter" idx="10" hasCustomPrompt="1"/>
          </p:nvPr>
        </p:nvSpPr>
        <p:spPr>
          <a:xfrm>
            <a:off x="1566000" y="1476000"/>
            <a:ext cx="2700000" cy="4680000"/>
          </a:xfrm>
        </p:spPr>
        <p:txBody>
          <a:bodyPr/>
          <a:lstStyle/>
          <a:p>
            <a:pPr lvl="1"/>
            <a:r>
              <a:rPr lang="nl-NL" dirty="0"/>
              <a:t>Tweede niveau</a:t>
            </a:r>
          </a:p>
          <a:p>
            <a:pPr lvl="2"/>
            <a:r>
              <a:rPr lang="nl-NL" dirty="0"/>
              <a:t>Derde niveau</a:t>
            </a:r>
          </a:p>
          <a:p>
            <a:pPr lvl="3"/>
            <a:r>
              <a:rPr lang="nl-NL" dirty="0"/>
              <a:t>Vierde niveau</a:t>
            </a:r>
          </a:p>
          <a:p>
            <a:pPr lvl="4"/>
            <a:r>
              <a:rPr lang="nl-NL" dirty="0"/>
              <a:t>Vijfde niveau</a:t>
            </a:r>
          </a:p>
        </p:txBody>
      </p:sp>
      <p:sp>
        <p:nvSpPr>
          <p:cNvPr id="6" name="Tijdelijke aanduiding voor afbeelding 5"/>
          <p:cNvSpPr>
            <a:spLocks noGrp="1"/>
          </p:cNvSpPr>
          <p:nvPr>
            <p:ph type="pic" sz="quarter" idx="11" hasCustomPrompt="1"/>
          </p:nvPr>
        </p:nvSpPr>
        <p:spPr>
          <a:xfrm>
            <a:off x="4590000" y="0"/>
            <a:ext cx="2700000" cy="6858000"/>
          </a:xfrm>
        </p:spPr>
        <p:txBody>
          <a:bodyPr>
            <a:normAutofit/>
          </a:bodyPr>
          <a:lstStyle>
            <a:lvl1pPr marL="0" indent="0">
              <a:buFontTx/>
              <a:buNone/>
              <a:defRPr sz="1200"/>
            </a:lvl1pPr>
          </a:lstStyle>
          <a:p>
            <a:r>
              <a:rPr lang="nl-NL" dirty="0"/>
              <a:t>Klik op het pictogram in het midden om een afbeelding toe te voegen (19,05 x 10 cm).</a:t>
            </a:r>
            <a:r>
              <a:rPr lang="nl-NL" sz="1200" dirty="0"/>
              <a:t> </a:t>
            </a:r>
            <a:endParaRPr lang="nl-NL" dirty="0"/>
          </a:p>
        </p:txBody>
      </p:sp>
      <p:pic>
        <p:nvPicPr>
          <p:cNvPr id="7" name="Afbeelding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00800" y="0"/>
            <a:ext cx="1844802" cy="6858000"/>
          </a:xfrm>
          <a:prstGeom prst="rect">
            <a:avLst/>
          </a:prstGeom>
        </p:spPr>
      </p:pic>
    </p:spTree>
    <p:extLst>
      <p:ext uri="{BB962C8B-B14F-4D97-AF65-F5344CB8AC3E}">
        <p14:creationId xmlns:p14="http://schemas.microsoft.com/office/powerpoint/2010/main" val="17819392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el en tekst">
    <p:spTree>
      <p:nvGrpSpPr>
        <p:cNvPr id="1" name=""/>
        <p:cNvGrpSpPr/>
        <p:nvPr/>
      </p:nvGrpSpPr>
      <p:grpSpPr>
        <a:xfrm>
          <a:off x="0" y="0"/>
          <a:ext cx="0" cy="0"/>
          <a:chOff x="0" y="0"/>
          <a:chExt cx="0" cy="0"/>
        </a:xfrm>
      </p:grpSpPr>
      <p:sp>
        <p:nvSpPr>
          <p:cNvPr id="2" name="Titel 1"/>
          <p:cNvSpPr>
            <a:spLocks noGrp="1"/>
          </p:cNvSpPr>
          <p:nvPr>
            <p:ph type="title"/>
          </p:nvPr>
        </p:nvSpPr>
        <p:spPr>
          <a:xfrm>
            <a:off x="567000" y="576000"/>
            <a:ext cx="3699000" cy="720000"/>
          </a:xfrm>
        </p:spPr>
        <p:txBody>
          <a:bodyPr/>
          <a:lstStyle/>
          <a:p>
            <a:r>
              <a:rPr lang="nl-NL"/>
              <a:t>Klik om stijl te bewerken</a:t>
            </a:r>
            <a:endParaRPr lang="nl-NL" dirty="0"/>
          </a:p>
        </p:txBody>
      </p:sp>
      <p:sp>
        <p:nvSpPr>
          <p:cNvPr id="4" name="Tijdelijke aanduiding voor tekst 3"/>
          <p:cNvSpPr>
            <a:spLocks noGrp="1"/>
          </p:cNvSpPr>
          <p:nvPr>
            <p:ph type="body" sz="quarter" idx="10" hasCustomPrompt="1"/>
          </p:nvPr>
        </p:nvSpPr>
        <p:spPr>
          <a:xfrm>
            <a:off x="1566000" y="1476000"/>
            <a:ext cx="5400000" cy="4680000"/>
          </a:xfrm>
        </p:spPr>
        <p:txBody>
          <a:bodyPr/>
          <a:lstStyle/>
          <a:p>
            <a:pPr lvl="1"/>
            <a:r>
              <a:rPr lang="nl-NL" dirty="0"/>
              <a:t>Tweede niveau</a:t>
            </a:r>
          </a:p>
          <a:p>
            <a:pPr lvl="2"/>
            <a:r>
              <a:rPr lang="nl-NL" dirty="0"/>
              <a:t>Derde niveau</a:t>
            </a:r>
          </a:p>
          <a:p>
            <a:pPr lvl="3"/>
            <a:r>
              <a:rPr lang="nl-NL" dirty="0"/>
              <a:t>Vierde niveau</a:t>
            </a:r>
          </a:p>
          <a:p>
            <a:pPr lvl="4"/>
            <a:r>
              <a:rPr lang="nl-NL" dirty="0"/>
              <a:t>Vijfde niveau</a:t>
            </a:r>
          </a:p>
        </p:txBody>
      </p:sp>
      <p:pic>
        <p:nvPicPr>
          <p:cNvPr id="6" name="Afbeelding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00800" y="0"/>
            <a:ext cx="1844802" cy="6858000"/>
          </a:xfrm>
          <a:prstGeom prst="rect">
            <a:avLst/>
          </a:prstGeom>
        </p:spPr>
      </p:pic>
    </p:spTree>
    <p:extLst>
      <p:ext uri="{BB962C8B-B14F-4D97-AF65-F5344CB8AC3E}">
        <p14:creationId xmlns:p14="http://schemas.microsoft.com/office/powerpoint/2010/main" val="8880290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5985C7-F889-415E-A7AE-4996967AB4CB}"/>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168AA2FC-7C37-4427-ABA6-82BB36418233}"/>
              </a:ext>
            </a:extLst>
          </p:cNvPr>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668A0A6F-A068-4BAB-9465-AFBD6D7E6B71}"/>
              </a:ext>
            </a:extLst>
          </p:cNvPr>
          <p:cNvSpPr>
            <a:spLocks noGrp="1"/>
          </p:cNvSpPr>
          <p:nvPr>
            <p:ph type="dt" sz="half" idx="10"/>
          </p:nvPr>
        </p:nvSpPr>
        <p:spPr/>
        <p:txBody>
          <a:bodyPr/>
          <a:lstStyle>
            <a:lvl1pPr>
              <a:defRPr/>
            </a:lvl1pPr>
          </a:lstStyle>
          <a:p>
            <a:pPr>
              <a:defRPr/>
            </a:pPr>
            <a:endParaRPr lang="nl-NL" altLang="nl-NL"/>
          </a:p>
        </p:txBody>
      </p:sp>
      <p:sp>
        <p:nvSpPr>
          <p:cNvPr id="5" name="Tijdelijke aanduiding voor voettekst 4">
            <a:extLst>
              <a:ext uri="{FF2B5EF4-FFF2-40B4-BE49-F238E27FC236}">
                <a16:creationId xmlns:a16="http://schemas.microsoft.com/office/drawing/2014/main" id="{E847B472-B2CE-444F-96B7-CDFCB13E1E04}"/>
              </a:ext>
            </a:extLst>
          </p:cNvPr>
          <p:cNvSpPr>
            <a:spLocks noGrp="1"/>
          </p:cNvSpPr>
          <p:nvPr>
            <p:ph type="ftr" sz="quarter" idx="11"/>
          </p:nvPr>
        </p:nvSpPr>
        <p:spPr/>
        <p:txBody>
          <a:bodyPr/>
          <a:lstStyle>
            <a:lvl1pPr>
              <a:defRPr/>
            </a:lvl1pPr>
          </a:lstStyle>
          <a:p>
            <a:pPr>
              <a:defRPr/>
            </a:pPr>
            <a:endParaRPr lang="nl-NL" altLang="nl-NL"/>
          </a:p>
        </p:txBody>
      </p:sp>
      <p:sp>
        <p:nvSpPr>
          <p:cNvPr id="6" name="Tijdelijke aanduiding voor dianummer 5">
            <a:extLst>
              <a:ext uri="{FF2B5EF4-FFF2-40B4-BE49-F238E27FC236}">
                <a16:creationId xmlns:a16="http://schemas.microsoft.com/office/drawing/2014/main" id="{F94DF98E-A328-47AA-9668-FC2106CBD467}"/>
              </a:ext>
            </a:extLst>
          </p:cNvPr>
          <p:cNvSpPr>
            <a:spLocks noGrp="1"/>
          </p:cNvSpPr>
          <p:nvPr>
            <p:ph type="sldNum" sz="quarter" idx="12"/>
          </p:nvPr>
        </p:nvSpPr>
        <p:spPr/>
        <p:txBody>
          <a:bodyPr/>
          <a:lstStyle>
            <a:lvl1pPr>
              <a:defRPr/>
            </a:lvl1pPr>
          </a:lstStyle>
          <a:p>
            <a:pPr>
              <a:defRPr/>
            </a:pPr>
            <a:fld id="{CFFE3ACA-0F8B-459A-92DC-CE453590B8F2}" type="slidenum">
              <a:rPr lang="nl-NL" altLang="nl-NL"/>
              <a:pPr>
                <a:defRPr/>
              </a:pPr>
              <a:t>‹nr.›</a:t>
            </a:fld>
            <a:endParaRPr lang="nl-NL" altLang="nl-NL"/>
          </a:p>
        </p:txBody>
      </p:sp>
    </p:spTree>
    <p:extLst>
      <p:ext uri="{BB962C8B-B14F-4D97-AF65-F5344CB8AC3E}">
        <p14:creationId xmlns:p14="http://schemas.microsoft.com/office/powerpoint/2010/main" val="36252925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Slotdia">
    <p:spTree>
      <p:nvGrpSpPr>
        <p:cNvPr id="1" name=""/>
        <p:cNvGrpSpPr/>
        <p:nvPr/>
      </p:nvGrpSpPr>
      <p:grpSpPr>
        <a:xfrm>
          <a:off x="0" y="0"/>
          <a:ext cx="0" cy="0"/>
          <a:chOff x="0" y="0"/>
          <a:chExt cx="0" cy="0"/>
        </a:xfrm>
      </p:grpSpPr>
      <p:pic>
        <p:nvPicPr>
          <p:cNvPr id="8" name="Afbeelding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kstvak 4"/>
          <p:cNvSpPr txBox="1"/>
          <p:nvPr userDrawn="1"/>
        </p:nvSpPr>
        <p:spPr>
          <a:xfrm>
            <a:off x="847900" y="6142150"/>
            <a:ext cx="4472465" cy="369332"/>
          </a:xfrm>
          <a:prstGeom prst="rect">
            <a:avLst/>
          </a:prstGeom>
          <a:solidFill>
            <a:schemeClr val="bg1"/>
          </a:solidFill>
        </p:spPr>
        <p:txBody>
          <a:bodyPr wrap="square" rtlCol="0">
            <a:spAutoFit/>
          </a:bodyPr>
          <a:lstStyle/>
          <a:p>
            <a:endParaRPr lang="nl-NL" dirty="0"/>
          </a:p>
        </p:txBody>
      </p:sp>
    </p:spTree>
    <p:extLst>
      <p:ext uri="{BB962C8B-B14F-4D97-AF65-F5344CB8AC3E}">
        <p14:creationId xmlns:p14="http://schemas.microsoft.com/office/powerpoint/2010/main" val="2106410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A622E44-D234-4E7A-9370-B40FCD883F7C}"/>
              </a:ext>
            </a:extLst>
          </p:cNvPr>
          <p:cNvSpPr>
            <a:spLocks noGrp="1"/>
          </p:cNvSpPr>
          <p:nvPr>
            <p:ph type="title"/>
          </p:nvPr>
        </p:nvSpPr>
        <p:spPr>
          <a:xfrm>
            <a:off x="623888" y="1709739"/>
            <a:ext cx="7886700" cy="2852737"/>
          </a:xfrm>
        </p:spPr>
        <p:txBody>
          <a:bodyPr anchor="b"/>
          <a:lstStyle>
            <a:lvl1pPr>
              <a:defRPr sz="4500"/>
            </a:lvl1pPr>
          </a:lstStyle>
          <a:p>
            <a:r>
              <a:rPr lang="nl-NL"/>
              <a:t>Klik om stijl te bewerken</a:t>
            </a:r>
          </a:p>
        </p:txBody>
      </p:sp>
      <p:sp>
        <p:nvSpPr>
          <p:cNvPr id="3" name="Tijdelijke aanduiding voor tekst 2">
            <a:extLst>
              <a:ext uri="{FF2B5EF4-FFF2-40B4-BE49-F238E27FC236}">
                <a16:creationId xmlns:a16="http://schemas.microsoft.com/office/drawing/2014/main" id="{9E34FDEA-FB68-413F-A601-38D21CB75084}"/>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nl-NL"/>
              <a:t>Tekststijl van het model bewerken</a:t>
            </a:r>
          </a:p>
        </p:txBody>
      </p:sp>
      <p:sp>
        <p:nvSpPr>
          <p:cNvPr id="4" name="Tijdelijke aanduiding voor datum 3">
            <a:extLst>
              <a:ext uri="{FF2B5EF4-FFF2-40B4-BE49-F238E27FC236}">
                <a16:creationId xmlns:a16="http://schemas.microsoft.com/office/drawing/2014/main" id="{4CDBA190-A6A2-4A97-87D4-428F8163B35B}"/>
              </a:ext>
            </a:extLst>
          </p:cNvPr>
          <p:cNvSpPr>
            <a:spLocks noGrp="1"/>
          </p:cNvSpPr>
          <p:nvPr>
            <p:ph type="dt" sz="half" idx="10"/>
          </p:nvPr>
        </p:nvSpPr>
        <p:spPr/>
        <p:txBody>
          <a:bodyPr/>
          <a:lstStyle>
            <a:lvl1pPr>
              <a:defRPr/>
            </a:lvl1pPr>
          </a:lstStyle>
          <a:p>
            <a:pPr>
              <a:defRPr/>
            </a:pPr>
            <a:endParaRPr lang="nl-NL" altLang="nl-NL"/>
          </a:p>
        </p:txBody>
      </p:sp>
      <p:sp>
        <p:nvSpPr>
          <p:cNvPr id="5" name="Tijdelijke aanduiding voor voettekst 4">
            <a:extLst>
              <a:ext uri="{FF2B5EF4-FFF2-40B4-BE49-F238E27FC236}">
                <a16:creationId xmlns:a16="http://schemas.microsoft.com/office/drawing/2014/main" id="{8FD6E724-4B45-4C59-AD8B-DA6ED6AC2A58}"/>
              </a:ext>
            </a:extLst>
          </p:cNvPr>
          <p:cNvSpPr>
            <a:spLocks noGrp="1"/>
          </p:cNvSpPr>
          <p:nvPr>
            <p:ph type="ftr" sz="quarter" idx="11"/>
          </p:nvPr>
        </p:nvSpPr>
        <p:spPr/>
        <p:txBody>
          <a:bodyPr/>
          <a:lstStyle>
            <a:lvl1pPr>
              <a:defRPr/>
            </a:lvl1pPr>
          </a:lstStyle>
          <a:p>
            <a:pPr>
              <a:defRPr/>
            </a:pPr>
            <a:endParaRPr lang="nl-NL" altLang="nl-NL"/>
          </a:p>
        </p:txBody>
      </p:sp>
      <p:sp>
        <p:nvSpPr>
          <p:cNvPr id="6" name="Tijdelijke aanduiding voor dianummer 5">
            <a:extLst>
              <a:ext uri="{FF2B5EF4-FFF2-40B4-BE49-F238E27FC236}">
                <a16:creationId xmlns:a16="http://schemas.microsoft.com/office/drawing/2014/main" id="{773E1609-03CE-417F-823A-A1A08D66DC3C}"/>
              </a:ext>
            </a:extLst>
          </p:cNvPr>
          <p:cNvSpPr>
            <a:spLocks noGrp="1"/>
          </p:cNvSpPr>
          <p:nvPr>
            <p:ph type="sldNum" sz="quarter" idx="12"/>
          </p:nvPr>
        </p:nvSpPr>
        <p:spPr/>
        <p:txBody>
          <a:bodyPr/>
          <a:lstStyle>
            <a:lvl1pPr>
              <a:defRPr/>
            </a:lvl1pPr>
          </a:lstStyle>
          <a:p>
            <a:pPr>
              <a:defRPr/>
            </a:pPr>
            <a:fld id="{40706C29-A815-4632-A278-8AC244FFE4D3}" type="slidenum">
              <a:rPr lang="nl-NL" altLang="nl-NL"/>
              <a:pPr>
                <a:defRPr/>
              </a:pPr>
              <a:t>‹nr.›</a:t>
            </a:fld>
            <a:endParaRPr lang="nl-NL" altLang="nl-NL"/>
          </a:p>
        </p:txBody>
      </p:sp>
    </p:spTree>
    <p:extLst>
      <p:ext uri="{BB962C8B-B14F-4D97-AF65-F5344CB8AC3E}">
        <p14:creationId xmlns:p14="http://schemas.microsoft.com/office/powerpoint/2010/main" val="9329208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8771E7-5BBC-4101-A3B8-A527EF53B44C}"/>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D7A6ED0E-3BC7-4E91-A532-4FE94DCB4CBE}"/>
              </a:ext>
            </a:extLst>
          </p:cNvPr>
          <p:cNvSpPr>
            <a:spLocks noGrp="1"/>
          </p:cNvSpPr>
          <p:nvPr>
            <p:ph sz="half" idx="1"/>
          </p:nvPr>
        </p:nvSpPr>
        <p:spPr>
          <a:xfrm>
            <a:off x="628650" y="1825625"/>
            <a:ext cx="38862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87B2027D-D30E-4C80-9F16-1B06C0A066CB}"/>
              </a:ext>
            </a:extLst>
          </p:cNvPr>
          <p:cNvSpPr>
            <a:spLocks noGrp="1"/>
          </p:cNvSpPr>
          <p:nvPr>
            <p:ph sz="half" idx="2"/>
          </p:nvPr>
        </p:nvSpPr>
        <p:spPr>
          <a:xfrm>
            <a:off x="4629150" y="1825625"/>
            <a:ext cx="38862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3">
            <a:extLst>
              <a:ext uri="{FF2B5EF4-FFF2-40B4-BE49-F238E27FC236}">
                <a16:creationId xmlns:a16="http://schemas.microsoft.com/office/drawing/2014/main" id="{A121F76C-C1F9-4520-892B-A2FA722588A9}"/>
              </a:ext>
            </a:extLst>
          </p:cNvPr>
          <p:cNvSpPr>
            <a:spLocks noGrp="1"/>
          </p:cNvSpPr>
          <p:nvPr>
            <p:ph type="dt" sz="half" idx="10"/>
          </p:nvPr>
        </p:nvSpPr>
        <p:spPr/>
        <p:txBody>
          <a:bodyPr/>
          <a:lstStyle>
            <a:lvl1pPr>
              <a:defRPr/>
            </a:lvl1pPr>
          </a:lstStyle>
          <a:p>
            <a:pPr>
              <a:defRPr/>
            </a:pPr>
            <a:endParaRPr lang="nl-NL" altLang="nl-NL"/>
          </a:p>
        </p:txBody>
      </p:sp>
      <p:sp>
        <p:nvSpPr>
          <p:cNvPr id="6" name="Tijdelijke aanduiding voor voettekst 4">
            <a:extLst>
              <a:ext uri="{FF2B5EF4-FFF2-40B4-BE49-F238E27FC236}">
                <a16:creationId xmlns:a16="http://schemas.microsoft.com/office/drawing/2014/main" id="{4ACC6161-C3A4-4017-8631-7F0EAB7656C7}"/>
              </a:ext>
            </a:extLst>
          </p:cNvPr>
          <p:cNvSpPr>
            <a:spLocks noGrp="1"/>
          </p:cNvSpPr>
          <p:nvPr>
            <p:ph type="ftr" sz="quarter" idx="11"/>
          </p:nvPr>
        </p:nvSpPr>
        <p:spPr/>
        <p:txBody>
          <a:bodyPr/>
          <a:lstStyle>
            <a:lvl1pPr>
              <a:defRPr/>
            </a:lvl1pPr>
          </a:lstStyle>
          <a:p>
            <a:pPr>
              <a:defRPr/>
            </a:pPr>
            <a:endParaRPr lang="nl-NL" altLang="nl-NL"/>
          </a:p>
        </p:txBody>
      </p:sp>
      <p:sp>
        <p:nvSpPr>
          <p:cNvPr id="7" name="Tijdelijke aanduiding voor dianummer 5">
            <a:extLst>
              <a:ext uri="{FF2B5EF4-FFF2-40B4-BE49-F238E27FC236}">
                <a16:creationId xmlns:a16="http://schemas.microsoft.com/office/drawing/2014/main" id="{2AC61090-CD42-46CD-8D14-6EEE4143961C}"/>
              </a:ext>
            </a:extLst>
          </p:cNvPr>
          <p:cNvSpPr>
            <a:spLocks noGrp="1"/>
          </p:cNvSpPr>
          <p:nvPr>
            <p:ph type="sldNum" sz="quarter" idx="12"/>
          </p:nvPr>
        </p:nvSpPr>
        <p:spPr/>
        <p:txBody>
          <a:bodyPr/>
          <a:lstStyle>
            <a:lvl1pPr>
              <a:defRPr/>
            </a:lvl1pPr>
          </a:lstStyle>
          <a:p>
            <a:pPr>
              <a:defRPr/>
            </a:pPr>
            <a:fld id="{754678A3-A1B9-4539-B8DA-C4D8DC6BD862}" type="slidenum">
              <a:rPr lang="nl-NL" altLang="nl-NL"/>
              <a:pPr>
                <a:defRPr/>
              </a:pPr>
              <a:t>‹nr.›</a:t>
            </a:fld>
            <a:endParaRPr lang="nl-NL" altLang="nl-NL"/>
          </a:p>
        </p:txBody>
      </p:sp>
    </p:spTree>
    <p:extLst>
      <p:ext uri="{BB962C8B-B14F-4D97-AF65-F5344CB8AC3E}">
        <p14:creationId xmlns:p14="http://schemas.microsoft.com/office/powerpoint/2010/main" val="21123190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3DF817-2ABB-453D-B2D7-6942C849947B}"/>
              </a:ext>
            </a:extLst>
          </p:cNvPr>
          <p:cNvSpPr>
            <a:spLocks noGrp="1"/>
          </p:cNvSpPr>
          <p:nvPr>
            <p:ph type="title"/>
          </p:nvPr>
        </p:nvSpPr>
        <p:spPr>
          <a:xfrm>
            <a:off x="629841" y="365126"/>
            <a:ext cx="78867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0965712A-90E5-4228-A445-46CCA59C484D}"/>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Tekststijl van het model bewerken</a:t>
            </a:r>
          </a:p>
        </p:txBody>
      </p:sp>
      <p:sp>
        <p:nvSpPr>
          <p:cNvPr id="4" name="Tijdelijke aanduiding voor inhoud 3">
            <a:extLst>
              <a:ext uri="{FF2B5EF4-FFF2-40B4-BE49-F238E27FC236}">
                <a16:creationId xmlns:a16="http://schemas.microsoft.com/office/drawing/2014/main" id="{8DF30AF1-6E04-4A62-8520-BB966F873969}"/>
              </a:ext>
            </a:extLst>
          </p:cNvPr>
          <p:cNvSpPr>
            <a:spLocks noGrp="1"/>
          </p:cNvSpPr>
          <p:nvPr>
            <p:ph sz="half" idx="2"/>
          </p:nvPr>
        </p:nvSpPr>
        <p:spPr>
          <a:xfrm>
            <a:off x="629842" y="2505075"/>
            <a:ext cx="3868340"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412E0674-5938-4C01-8772-5687534EDC06}"/>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Tekststijl van het model bewerken</a:t>
            </a:r>
          </a:p>
        </p:txBody>
      </p:sp>
      <p:sp>
        <p:nvSpPr>
          <p:cNvPr id="6" name="Tijdelijke aanduiding voor inhoud 5">
            <a:extLst>
              <a:ext uri="{FF2B5EF4-FFF2-40B4-BE49-F238E27FC236}">
                <a16:creationId xmlns:a16="http://schemas.microsoft.com/office/drawing/2014/main" id="{F166732D-F180-45DF-A57A-FDC2395300F3}"/>
              </a:ext>
            </a:extLst>
          </p:cNvPr>
          <p:cNvSpPr>
            <a:spLocks noGrp="1"/>
          </p:cNvSpPr>
          <p:nvPr>
            <p:ph sz="quarter" idx="4"/>
          </p:nvPr>
        </p:nvSpPr>
        <p:spPr>
          <a:xfrm>
            <a:off x="4629150" y="2505075"/>
            <a:ext cx="3887391"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3">
            <a:extLst>
              <a:ext uri="{FF2B5EF4-FFF2-40B4-BE49-F238E27FC236}">
                <a16:creationId xmlns:a16="http://schemas.microsoft.com/office/drawing/2014/main" id="{CDE0D163-12A5-4DDC-84EF-F8DA26D76083}"/>
              </a:ext>
            </a:extLst>
          </p:cNvPr>
          <p:cNvSpPr>
            <a:spLocks noGrp="1"/>
          </p:cNvSpPr>
          <p:nvPr>
            <p:ph type="dt" sz="half" idx="10"/>
          </p:nvPr>
        </p:nvSpPr>
        <p:spPr/>
        <p:txBody>
          <a:bodyPr/>
          <a:lstStyle>
            <a:lvl1pPr>
              <a:defRPr/>
            </a:lvl1pPr>
          </a:lstStyle>
          <a:p>
            <a:pPr>
              <a:defRPr/>
            </a:pPr>
            <a:endParaRPr lang="nl-NL" altLang="nl-NL"/>
          </a:p>
        </p:txBody>
      </p:sp>
      <p:sp>
        <p:nvSpPr>
          <p:cNvPr id="8" name="Tijdelijke aanduiding voor voettekst 4">
            <a:extLst>
              <a:ext uri="{FF2B5EF4-FFF2-40B4-BE49-F238E27FC236}">
                <a16:creationId xmlns:a16="http://schemas.microsoft.com/office/drawing/2014/main" id="{6EB7523A-EBF3-479F-AB8E-0CCB734C954B}"/>
              </a:ext>
            </a:extLst>
          </p:cNvPr>
          <p:cNvSpPr>
            <a:spLocks noGrp="1"/>
          </p:cNvSpPr>
          <p:nvPr>
            <p:ph type="ftr" sz="quarter" idx="11"/>
          </p:nvPr>
        </p:nvSpPr>
        <p:spPr/>
        <p:txBody>
          <a:bodyPr/>
          <a:lstStyle>
            <a:lvl1pPr>
              <a:defRPr/>
            </a:lvl1pPr>
          </a:lstStyle>
          <a:p>
            <a:pPr>
              <a:defRPr/>
            </a:pPr>
            <a:endParaRPr lang="nl-NL" altLang="nl-NL"/>
          </a:p>
        </p:txBody>
      </p:sp>
      <p:sp>
        <p:nvSpPr>
          <p:cNvPr id="9" name="Tijdelijke aanduiding voor dianummer 5">
            <a:extLst>
              <a:ext uri="{FF2B5EF4-FFF2-40B4-BE49-F238E27FC236}">
                <a16:creationId xmlns:a16="http://schemas.microsoft.com/office/drawing/2014/main" id="{147471FA-4602-4A3D-B8A5-775D85CCA0EA}"/>
              </a:ext>
            </a:extLst>
          </p:cNvPr>
          <p:cNvSpPr>
            <a:spLocks noGrp="1"/>
          </p:cNvSpPr>
          <p:nvPr>
            <p:ph type="sldNum" sz="quarter" idx="12"/>
          </p:nvPr>
        </p:nvSpPr>
        <p:spPr/>
        <p:txBody>
          <a:bodyPr/>
          <a:lstStyle>
            <a:lvl1pPr>
              <a:defRPr/>
            </a:lvl1pPr>
          </a:lstStyle>
          <a:p>
            <a:pPr>
              <a:defRPr/>
            </a:pPr>
            <a:fld id="{7C236514-336C-4D30-8BE4-08D8F66758E6}" type="slidenum">
              <a:rPr lang="nl-NL" altLang="nl-NL"/>
              <a:pPr>
                <a:defRPr/>
              </a:pPr>
              <a:t>‹nr.›</a:t>
            </a:fld>
            <a:endParaRPr lang="nl-NL" altLang="nl-NL"/>
          </a:p>
        </p:txBody>
      </p:sp>
    </p:spTree>
    <p:extLst>
      <p:ext uri="{BB962C8B-B14F-4D97-AF65-F5344CB8AC3E}">
        <p14:creationId xmlns:p14="http://schemas.microsoft.com/office/powerpoint/2010/main" val="11870614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A7D465C-EBF2-4923-BA3B-184FFCB1EFFC}"/>
              </a:ext>
            </a:extLst>
          </p:cNvPr>
          <p:cNvSpPr>
            <a:spLocks noGrp="1"/>
          </p:cNvSpPr>
          <p:nvPr>
            <p:ph type="title"/>
          </p:nvPr>
        </p:nvSpPr>
        <p:spPr/>
        <p:txBody>
          <a:bodyPr/>
          <a:lstStyle/>
          <a:p>
            <a:r>
              <a:rPr lang="nl-NL"/>
              <a:t>Klik om stijl te bewerken</a:t>
            </a:r>
          </a:p>
        </p:txBody>
      </p:sp>
      <p:sp>
        <p:nvSpPr>
          <p:cNvPr id="3" name="Tijdelijke aanduiding voor datum 3">
            <a:extLst>
              <a:ext uri="{FF2B5EF4-FFF2-40B4-BE49-F238E27FC236}">
                <a16:creationId xmlns:a16="http://schemas.microsoft.com/office/drawing/2014/main" id="{44B1FF89-B2C2-4AD5-8A98-D19ED2CE35DB}"/>
              </a:ext>
            </a:extLst>
          </p:cNvPr>
          <p:cNvSpPr>
            <a:spLocks noGrp="1"/>
          </p:cNvSpPr>
          <p:nvPr>
            <p:ph type="dt" sz="half" idx="10"/>
          </p:nvPr>
        </p:nvSpPr>
        <p:spPr/>
        <p:txBody>
          <a:bodyPr/>
          <a:lstStyle>
            <a:lvl1pPr>
              <a:defRPr/>
            </a:lvl1pPr>
          </a:lstStyle>
          <a:p>
            <a:pPr>
              <a:defRPr/>
            </a:pPr>
            <a:endParaRPr lang="nl-NL" altLang="nl-NL"/>
          </a:p>
        </p:txBody>
      </p:sp>
      <p:sp>
        <p:nvSpPr>
          <p:cNvPr id="4" name="Tijdelijke aanduiding voor voettekst 4">
            <a:extLst>
              <a:ext uri="{FF2B5EF4-FFF2-40B4-BE49-F238E27FC236}">
                <a16:creationId xmlns:a16="http://schemas.microsoft.com/office/drawing/2014/main" id="{731BE036-675B-4EFA-8D26-6FDAAD80561E}"/>
              </a:ext>
            </a:extLst>
          </p:cNvPr>
          <p:cNvSpPr>
            <a:spLocks noGrp="1"/>
          </p:cNvSpPr>
          <p:nvPr>
            <p:ph type="ftr" sz="quarter" idx="11"/>
          </p:nvPr>
        </p:nvSpPr>
        <p:spPr/>
        <p:txBody>
          <a:bodyPr/>
          <a:lstStyle>
            <a:lvl1pPr>
              <a:defRPr/>
            </a:lvl1pPr>
          </a:lstStyle>
          <a:p>
            <a:pPr>
              <a:defRPr/>
            </a:pPr>
            <a:endParaRPr lang="nl-NL" altLang="nl-NL"/>
          </a:p>
        </p:txBody>
      </p:sp>
      <p:sp>
        <p:nvSpPr>
          <p:cNvPr id="5" name="Tijdelijke aanduiding voor dianummer 5">
            <a:extLst>
              <a:ext uri="{FF2B5EF4-FFF2-40B4-BE49-F238E27FC236}">
                <a16:creationId xmlns:a16="http://schemas.microsoft.com/office/drawing/2014/main" id="{49D29C1E-CD80-4483-A3F0-4C9309A529AD}"/>
              </a:ext>
            </a:extLst>
          </p:cNvPr>
          <p:cNvSpPr>
            <a:spLocks noGrp="1"/>
          </p:cNvSpPr>
          <p:nvPr>
            <p:ph type="sldNum" sz="quarter" idx="12"/>
          </p:nvPr>
        </p:nvSpPr>
        <p:spPr/>
        <p:txBody>
          <a:bodyPr/>
          <a:lstStyle>
            <a:lvl1pPr>
              <a:defRPr/>
            </a:lvl1pPr>
          </a:lstStyle>
          <a:p>
            <a:pPr>
              <a:defRPr/>
            </a:pPr>
            <a:fld id="{0D9E1778-96F9-4FF9-B949-D502D2A1EFA0}" type="slidenum">
              <a:rPr lang="nl-NL" altLang="nl-NL"/>
              <a:pPr>
                <a:defRPr/>
              </a:pPr>
              <a:t>‹nr.›</a:t>
            </a:fld>
            <a:endParaRPr lang="nl-NL" altLang="nl-NL"/>
          </a:p>
        </p:txBody>
      </p:sp>
    </p:spTree>
    <p:extLst>
      <p:ext uri="{BB962C8B-B14F-4D97-AF65-F5344CB8AC3E}">
        <p14:creationId xmlns:p14="http://schemas.microsoft.com/office/powerpoint/2010/main" val="36135746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3">
            <a:extLst>
              <a:ext uri="{FF2B5EF4-FFF2-40B4-BE49-F238E27FC236}">
                <a16:creationId xmlns:a16="http://schemas.microsoft.com/office/drawing/2014/main" id="{7E9CDB8E-58C6-4D5C-9E19-FB6FA7230BA7}"/>
              </a:ext>
            </a:extLst>
          </p:cNvPr>
          <p:cNvSpPr>
            <a:spLocks noGrp="1"/>
          </p:cNvSpPr>
          <p:nvPr>
            <p:ph type="dt" sz="half" idx="10"/>
          </p:nvPr>
        </p:nvSpPr>
        <p:spPr/>
        <p:txBody>
          <a:bodyPr/>
          <a:lstStyle>
            <a:lvl1pPr>
              <a:defRPr/>
            </a:lvl1pPr>
          </a:lstStyle>
          <a:p>
            <a:pPr>
              <a:defRPr/>
            </a:pPr>
            <a:endParaRPr lang="nl-NL" altLang="nl-NL"/>
          </a:p>
        </p:txBody>
      </p:sp>
      <p:sp>
        <p:nvSpPr>
          <p:cNvPr id="3" name="Tijdelijke aanduiding voor voettekst 4">
            <a:extLst>
              <a:ext uri="{FF2B5EF4-FFF2-40B4-BE49-F238E27FC236}">
                <a16:creationId xmlns:a16="http://schemas.microsoft.com/office/drawing/2014/main" id="{5730819D-879E-48D1-969A-AD78BCD8B151}"/>
              </a:ext>
            </a:extLst>
          </p:cNvPr>
          <p:cNvSpPr>
            <a:spLocks noGrp="1"/>
          </p:cNvSpPr>
          <p:nvPr>
            <p:ph type="ftr" sz="quarter" idx="11"/>
          </p:nvPr>
        </p:nvSpPr>
        <p:spPr/>
        <p:txBody>
          <a:bodyPr/>
          <a:lstStyle>
            <a:lvl1pPr>
              <a:defRPr/>
            </a:lvl1pPr>
          </a:lstStyle>
          <a:p>
            <a:pPr>
              <a:defRPr/>
            </a:pPr>
            <a:endParaRPr lang="nl-NL" altLang="nl-NL"/>
          </a:p>
        </p:txBody>
      </p:sp>
      <p:sp>
        <p:nvSpPr>
          <p:cNvPr id="4" name="Tijdelijke aanduiding voor dianummer 5">
            <a:extLst>
              <a:ext uri="{FF2B5EF4-FFF2-40B4-BE49-F238E27FC236}">
                <a16:creationId xmlns:a16="http://schemas.microsoft.com/office/drawing/2014/main" id="{E00E3137-3098-4398-81DC-49ACF58ACED4}"/>
              </a:ext>
            </a:extLst>
          </p:cNvPr>
          <p:cNvSpPr>
            <a:spLocks noGrp="1"/>
          </p:cNvSpPr>
          <p:nvPr>
            <p:ph type="sldNum" sz="quarter" idx="12"/>
          </p:nvPr>
        </p:nvSpPr>
        <p:spPr/>
        <p:txBody>
          <a:bodyPr/>
          <a:lstStyle>
            <a:lvl1pPr>
              <a:defRPr/>
            </a:lvl1pPr>
          </a:lstStyle>
          <a:p>
            <a:pPr>
              <a:defRPr/>
            </a:pPr>
            <a:fld id="{455B04C1-AEF5-4D2E-9407-38B706190098}" type="slidenum">
              <a:rPr lang="nl-NL" altLang="nl-NL"/>
              <a:pPr>
                <a:defRPr/>
              </a:pPr>
              <a:t>‹nr.›</a:t>
            </a:fld>
            <a:endParaRPr lang="nl-NL" altLang="nl-NL"/>
          </a:p>
        </p:txBody>
      </p:sp>
    </p:spTree>
    <p:extLst>
      <p:ext uri="{BB962C8B-B14F-4D97-AF65-F5344CB8AC3E}">
        <p14:creationId xmlns:p14="http://schemas.microsoft.com/office/powerpoint/2010/main" val="12856366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459DEA-6356-4080-ABDE-F2F0157AC395}"/>
              </a:ext>
            </a:extLst>
          </p:cNvPr>
          <p:cNvSpPr>
            <a:spLocks noGrp="1"/>
          </p:cNvSpPr>
          <p:nvPr>
            <p:ph type="title"/>
          </p:nvPr>
        </p:nvSpPr>
        <p:spPr>
          <a:xfrm>
            <a:off x="629841" y="457200"/>
            <a:ext cx="2949178" cy="1600200"/>
          </a:xfrm>
        </p:spPr>
        <p:txBody>
          <a:bodyPr anchor="b"/>
          <a:lstStyle>
            <a:lvl1pPr>
              <a:defRPr sz="2400"/>
            </a:lvl1pPr>
          </a:lstStyle>
          <a:p>
            <a:r>
              <a:rPr lang="nl-NL"/>
              <a:t>Klik om stijl te bewerken</a:t>
            </a:r>
          </a:p>
        </p:txBody>
      </p:sp>
      <p:sp>
        <p:nvSpPr>
          <p:cNvPr id="3" name="Tijdelijke aanduiding voor inhoud 2">
            <a:extLst>
              <a:ext uri="{FF2B5EF4-FFF2-40B4-BE49-F238E27FC236}">
                <a16:creationId xmlns:a16="http://schemas.microsoft.com/office/drawing/2014/main" id="{52AA8595-D4B9-4ACE-9A85-3BC51366A8B2}"/>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5F2AF4E5-E474-458C-A39B-2C7E6984BF35}"/>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Tekststijl van het model bewerken</a:t>
            </a:r>
          </a:p>
        </p:txBody>
      </p:sp>
      <p:sp>
        <p:nvSpPr>
          <p:cNvPr id="5" name="Tijdelijke aanduiding voor datum 3">
            <a:extLst>
              <a:ext uri="{FF2B5EF4-FFF2-40B4-BE49-F238E27FC236}">
                <a16:creationId xmlns:a16="http://schemas.microsoft.com/office/drawing/2014/main" id="{B4AC1715-643B-4A78-B5D4-3D205F6619B9}"/>
              </a:ext>
            </a:extLst>
          </p:cNvPr>
          <p:cNvSpPr>
            <a:spLocks noGrp="1"/>
          </p:cNvSpPr>
          <p:nvPr>
            <p:ph type="dt" sz="half" idx="10"/>
          </p:nvPr>
        </p:nvSpPr>
        <p:spPr/>
        <p:txBody>
          <a:bodyPr/>
          <a:lstStyle>
            <a:lvl1pPr>
              <a:defRPr/>
            </a:lvl1pPr>
          </a:lstStyle>
          <a:p>
            <a:pPr>
              <a:defRPr/>
            </a:pPr>
            <a:endParaRPr lang="nl-NL" altLang="nl-NL"/>
          </a:p>
        </p:txBody>
      </p:sp>
      <p:sp>
        <p:nvSpPr>
          <p:cNvPr id="6" name="Tijdelijke aanduiding voor voettekst 4">
            <a:extLst>
              <a:ext uri="{FF2B5EF4-FFF2-40B4-BE49-F238E27FC236}">
                <a16:creationId xmlns:a16="http://schemas.microsoft.com/office/drawing/2014/main" id="{3A411504-8034-48AD-AF90-1E51FFA7DB83}"/>
              </a:ext>
            </a:extLst>
          </p:cNvPr>
          <p:cNvSpPr>
            <a:spLocks noGrp="1"/>
          </p:cNvSpPr>
          <p:nvPr>
            <p:ph type="ftr" sz="quarter" idx="11"/>
          </p:nvPr>
        </p:nvSpPr>
        <p:spPr/>
        <p:txBody>
          <a:bodyPr/>
          <a:lstStyle>
            <a:lvl1pPr>
              <a:defRPr/>
            </a:lvl1pPr>
          </a:lstStyle>
          <a:p>
            <a:pPr>
              <a:defRPr/>
            </a:pPr>
            <a:endParaRPr lang="nl-NL" altLang="nl-NL"/>
          </a:p>
        </p:txBody>
      </p:sp>
      <p:sp>
        <p:nvSpPr>
          <p:cNvPr id="7" name="Tijdelijke aanduiding voor dianummer 5">
            <a:extLst>
              <a:ext uri="{FF2B5EF4-FFF2-40B4-BE49-F238E27FC236}">
                <a16:creationId xmlns:a16="http://schemas.microsoft.com/office/drawing/2014/main" id="{C47E2321-7936-4CFE-AF1D-AB85EBC55D99}"/>
              </a:ext>
            </a:extLst>
          </p:cNvPr>
          <p:cNvSpPr>
            <a:spLocks noGrp="1"/>
          </p:cNvSpPr>
          <p:nvPr>
            <p:ph type="sldNum" sz="quarter" idx="12"/>
          </p:nvPr>
        </p:nvSpPr>
        <p:spPr/>
        <p:txBody>
          <a:bodyPr/>
          <a:lstStyle>
            <a:lvl1pPr>
              <a:defRPr/>
            </a:lvl1pPr>
          </a:lstStyle>
          <a:p>
            <a:pPr>
              <a:defRPr/>
            </a:pPr>
            <a:fld id="{BB262D3D-171E-4E5B-B70F-9F2059E71C1A}" type="slidenum">
              <a:rPr lang="nl-NL" altLang="nl-NL"/>
              <a:pPr>
                <a:defRPr/>
              </a:pPr>
              <a:t>‹nr.›</a:t>
            </a:fld>
            <a:endParaRPr lang="nl-NL" altLang="nl-NL"/>
          </a:p>
        </p:txBody>
      </p:sp>
    </p:spTree>
    <p:extLst>
      <p:ext uri="{BB962C8B-B14F-4D97-AF65-F5344CB8AC3E}">
        <p14:creationId xmlns:p14="http://schemas.microsoft.com/office/powerpoint/2010/main" val="42170695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89AB67-F1D2-4952-B6AC-F4583D4FF89E}"/>
              </a:ext>
            </a:extLst>
          </p:cNvPr>
          <p:cNvSpPr>
            <a:spLocks noGrp="1"/>
          </p:cNvSpPr>
          <p:nvPr>
            <p:ph type="title"/>
          </p:nvPr>
        </p:nvSpPr>
        <p:spPr>
          <a:xfrm>
            <a:off x="629841" y="457200"/>
            <a:ext cx="2949178" cy="1600200"/>
          </a:xfrm>
        </p:spPr>
        <p:txBody>
          <a:bodyPr anchor="b"/>
          <a:lstStyle>
            <a:lvl1pPr>
              <a:defRPr sz="2400"/>
            </a:lvl1pPr>
          </a:lstStyle>
          <a:p>
            <a:r>
              <a:rPr lang="nl-NL"/>
              <a:t>Klik om stijl te bewerken</a:t>
            </a:r>
          </a:p>
        </p:txBody>
      </p:sp>
      <p:sp>
        <p:nvSpPr>
          <p:cNvPr id="3" name="Tijdelijke aanduiding voor afbeelding 2">
            <a:extLst>
              <a:ext uri="{FF2B5EF4-FFF2-40B4-BE49-F238E27FC236}">
                <a16:creationId xmlns:a16="http://schemas.microsoft.com/office/drawing/2014/main" id="{F29A5E5E-06E9-4F89-B52E-6FDA27A33800}"/>
              </a:ext>
            </a:extLst>
          </p:cNvPr>
          <p:cNvSpPr>
            <a:spLocks noGrp="1"/>
          </p:cNvSpPr>
          <p:nvPr>
            <p:ph type="pic" idx="1"/>
          </p:nvPr>
        </p:nvSpPr>
        <p:spPr>
          <a:xfrm>
            <a:off x="3887391" y="987426"/>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nl-NL" noProof="0"/>
          </a:p>
        </p:txBody>
      </p:sp>
      <p:sp>
        <p:nvSpPr>
          <p:cNvPr id="4" name="Tijdelijke aanduiding voor tekst 3">
            <a:extLst>
              <a:ext uri="{FF2B5EF4-FFF2-40B4-BE49-F238E27FC236}">
                <a16:creationId xmlns:a16="http://schemas.microsoft.com/office/drawing/2014/main" id="{5796A7A1-A5DE-4B72-90EE-DE3F6CE51A47}"/>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Tekststijl van het model bewerken</a:t>
            </a:r>
          </a:p>
        </p:txBody>
      </p:sp>
      <p:sp>
        <p:nvSpPr>
          <p:cNvPr id="5" name="Tijdelijke aanduiding voor datum 3">
            <a:extLst>
              <a:ext uri="{FF2B5EF4-FFF2-40B4-BE49-F238E27FC236}">
                <a16:creationId xmlns:a16="http://schemas.microsoft.com/office/drawing/2014/main" id="{3CE6F8FD-9848-43F3-8AB9-873FB6EDDC33}"/>
              </a:ext>
            </a:extLst>
          </p:cNvPr>
          <p:cNvSpPr>
            <a:spLocks noGrp="1"/>
          </p:cNvSpPr>
          <p:nvPr>
            <p:ph type="dt" sz="half" idx="10"/>
          </p:nvPr>
        </p:nvSpPr>
        <p:spPr/>
        <p:txBody>
          <a:bodyPr/>
          <a:lstStyle>
            <a:lvl1pPr>
              <a:defRPr/>
            </a:lvl1pPr>
          </a:lstStyle>
          <a:p>
            <a:pPr>
              <a:defRPr/>
            </a:pPr>
            <a:endParaRPr lang="nl-NL" altLang="nl-NL"/>
          </a:p>
        </p:txBody>
      </p:sp>
      <p:sp>
        <p:nvSpPr>
          <p:cNvPr id="6" name="Tijdelijke aanduiding voor voettekst 4">
            <a:extLst>
              <a:ext uri="{FF2B5EF4-FFF2-40B4-BE49-F238E27FC236}">
                <a16:creationId xmlns:a16="http://schemas.microsoft.com/office/drawing/2014/main" id="{B95B4EFF-F301-45F8-9274-570514800F65}"/>
              </a:ext>
            </a:extLst>
          </p:cNvPr>
          <p:cNvSpPr>
            <a:spLocks noGrp="1"/>
          </p:cNvSpPr>
          <p:nvPr>
            <p:ph type="ftr" sz="quarter" idx="11"/>
          </p:nvPr>
        </p:nvSpPr>
        <p:spPr/>
        <p:txBody>
          <a:bodyPr/>
          <a:lstStyle>
            <a:lvl1pPr>
              <a:defRPr/>
            </a:lvl1pPr>
          </a:lstStyle>
          <a:p>
            <a:pPr>
              <a:defRPr/>
            </a:pPr>
            <a:endParaRPr lang="nl-NL" altLang="nl-NL"/>
          </a:p>
        </p:txBody>
      </p:sp>
      <p:sp>
        <p:nvSpPr>
          <p:cNvPr id="7" name="Tijdelijke aanduiding voor dianummer 5">
            <a:extLst>
              <a:ext uri="{FF2B5EF4-FFF2-40B4-BE49-F238E27FC236}">
                <a16:creationId xmlns:a16="http://schemas.microsoft.com/office/drawing/2014/main" id="{E6D5E670-ACBA-4FC4-BDF8-04E37876C208}"/>
              </a:ext>
            </a:extLst>
          </p:cNvPr>
          <p:cNvSpPr>
            <a:spLocks noGrp="1"/>
          </p:cNvSpPr>
          <p:nvPr>
            <p:ph type="sldNum" sz="quarter" idx="12"/>
          </p:nvPr>
        </p:nvSpPr>
        <p:spPr/>
        <p:txBody>
          <a:bodyPr/>
          <a:lstStyle>
            <a:lvl1pPr>
              <a:defRPr/>
            </a:lvl1pPr>
          </a:lstStyle>
          <a:p>
            <a:pPr>
              <a:defRPr/>
            </a:pPr>
            <a:fld id="{BFE45F4B-05C4-4368-AD35-ED6CB72CA88C}" type="slidenum">
              <a:rPr lang="nl-NL" altLang="nl-NL"/>
              <a:pPr>
                <a:defRPr/>
              </a:pPr>
              <a:t>‹nr.›</a:t>
            </a:fld>
            <a:endParaRPr lang="nl-NL" altLang="nl-NL"/>
          </a:p>
        </p:txBody>
      </p:sp>
    </p:spTree>
    <p:extLst>
      <p:ext uri="{BB962C8B-B14F-4D97-AF65-F5344CB8AC3E}">
        <p14:creationId xmlns:p14="http://schemas.microsoft.com/office/powerpoint/2010/main" val="499519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1.png"/><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jdelijke aanduiding voor titel 1">
            <a:extLst>
              <a:ext uri="{FF2B5EF4-FFF2-40B4-BE49-F238E27FC236}">
                <a16:creationId xmlns:a16="http://schemas.microsoft.com/office/drawing/2014/main" id="{4DA8BC6C-C761-49D4-9581-62B09BE1AF57}"/>
              </a:ext>
            </a:extLst>
          </p:cNvPr>
          <p:cNvSpPr>
            <a:spLocks noGrp="1" noChangeArrowheads="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l-NL" altLang="nl-NL"/>
              <a:t>Klik om stijl te bewerken</a:t>
            </a:r>
          </a:p>
        </p:txBody>
      </p:sp>
      <p:sp>
        <p:nvSpPr>
          <p:cNvPr id="1027" name="Tijdelijke aanduiding voor tekst 2">
            <a:extLst>
              <a:ext uri="{FF2B5EF4-FFF2-40B4-BE49-F238E27FC236}">
                <a16:creationId xmlns:a16="http://schemas.microsoft.com/office/drawing/2014/main" id="{8D05FF64-68FC-4490-A237-29397489375D}"/>
              </a:ext>
            </a:extLst>
          </p:cNvPr>
          <p:cNvSpPr>
            <a:spLocks noGrp="1" noChangeArrowheads="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altLang="nl-NL"/>
              <a:t>Tekststijl van het model bewerken</a:t>
            </a:r>
          </a:p>
          <a:p>
            <a:pPr lvl="1"/>
            <a:r>
              <a:rPr lang="nl-NL" altLang="nl-NL"/>
              <a:t>Tweede niveau</a:t>
            </a:r>
          </a:p>
          <a:p>
            <a:pPr lvl="2"/>
            <a:r>
              <a:rPr lang="nl-NL" altLang="nl-NL"/>
              <a:t>Derde niveau</a:t>
            </a:r>
          </a:p>
          <a:p>
            <a:pPr lvl="3"/>
            <a:r>
              <a:rPr lang="nl-NL" altLang="nl-NL"/>
              <a:t>Vierde niveau</a:t>
            </a:r>
          </a:p>
          <a:p>
            <a:pPr lvl="4"/>
            <a:r>
              <a:rPr lang="nl-NL" altLang="nl-NL"/>
              <a:t>Vijfde niveau</a:t>
            </a:r>
          </a:p>
        </p:txBody>
      </p:sp>
      <p:sp>
        <p:nvSpPr>
          <p:cNvPr id="4" name="Tijdelijke aanduiding voor datum 3">
            <a:extLst>
              <a:ext uri="{FF2B5EF4-FFF2-40B4-BE49-F238E27FC236}">
                <a16:creationId xmlns:a16="http://schemas.microsoft.com/office/drawing/2014/main" id="{FBF26E5B-3E44-431B-BB17-A75ED2D29CB9}"/>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defRPr>
            </a:lvl1pPr>
          </a:lstStyle>
          <a:p>
            <a:pPr>
              <a:defRPr/>
            </a:pPr>
            <a:endParaRPr lang="nl-NL" altLang="nl-NL"/>
          </a:p>
        </p:txBody>
      </p:sp>
      <p:sp>
        <p:nvSpPr>
          <p:cNvPr id="5" name="Tijdelijke aanduiding voor voettekst 4">
            <a:extLst>
              <a:ext uri="{FF2B5EF4-FFF2-40B4-BE49-F238E27FC236}">
                <a16:creationId xmlns:a16="http://schemas.microsoft.com/office/drawing/2014/main" id="{62DEED22-7480-4C57-8E41-91ECE288DFCD}"/>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tx1">
                    <a:tint val="75000"/>
                  </a:schemeClr>
                </a:solidFill>
                <a:latin typeface="+mn-lt"/>
              </a:defRPr>
            </a:lvl1pPr>
          </a:lstStyle>
          <a:p>
            <a:pPr>
              <a:defRPr/>
            </a:pPr>
            <a:endParaRPr lang="nl-NL" altLang="nl-NL"/>
          </a:p>
        </p:txBody>
      </p:sp>
      <p:sp>
        <p:nvSpPr>
          <p:cNvPr id="6" name="Tijdelijke aanduiding voor dianummer 5">
            <a:extLst>
              <a:ext uri="{FF2B5EF4-FFF2-40B4-BE49-F238E27FC236}">
                <a16:creationId xmlns:a16="http://schemas.microsoft.com/office/drawing/2014/main" id="{1994DA75-2BF7-4CF6-B98F-D59EC53FE3B2}"/>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eaLnBrk="1" fontAlgn="auto" hangingPunct="1">
              <a:spcBef>
                <a:spcPts val="0"/>
              </a:spcBef>
              <a:spcAft>
                <a:spcPts val="0"/>
              </a:spcAft>
              <a:defRPr sz="900">
                <a:solidFill>
                  <a:schemeClr val="tx1">
                    <a:tint val="75000"/>
                  </a:schemeClr>
                </a:solidFill>
                <a:latin typeface="+mn-lt"/>
              </a:defRPr>
            </a:lvl1pPr>
          </a:lstStyle>
          <a:p>
            <a:pPr>
              <a:defRPr/>
            </a:pPr>
            <a:fld id="{5B7F09D7-F432-4667-BD6E-B657C35DAA8A}" type="slidenum">
              <a:rPr lang="nl-NL" altLang="nl-NL"/>
              <a:pPr>
                <a:defRPr/>
              </a:pPr>
              <a:t>‹nr.›</a:t>
            </a:fld>
            <a:endParaRPr lang="nl-NL" altLang="nl-NL"/>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nl-N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Afbeelding 3"/>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7300800" y="0"/>
            <a:ext cx="1844802" cy="6858000"/>
          </a:xfrm>
          <a:prstGeom prst="rect">
            <a:avLst/>
          </a:prstGeom>
        </p:spPr>
      </p:pic>
      <p:sp>
        <p:nvSpPr>
          <p:cNvPr id="2" name="Tijdelijke aanduiding voor titel 1"/>
          <p:cNvSpPr>
            <a:spLocks noGrp="1"/>
          </p:cNvSpPr>
          <p:nvPr>
            <p:ph type="title"/>
          </p:nvPr>
        </p:nvSpPr>
        <p:spPr>
          <a:xfrm>
            <a:off x="567000" y="576000"/>
            <a:ext cx="6777000" cy="1080000"/>
          </a:xfrm>
          <a:prstGeom prst="rect">
            <a:avLst/>
          </a:prstGeom>
        </p:spPr>
        <p:txBody>
          <a:bodyPr vert="horz" lIns="0" tIns="0" rIns="0" bIns="0" rtlCol="0" anchor="t" anchorCtr="0">
            <a:normAutofit/>
          </a:bodyPr>
          <a:lstStyle/>
          <a:p>
            <a:r>
              <a:rPr lang="nl-NL" dirty="0"/>
              <a:t>Klik om de stijl te bewerken</a:t>
            </a:r>
          </a:p>
        </p:txBody>
      </p:sp>
      <p:sp>
        <p:nvSpPr>
          <p:cNvPr id="3" name="Tijdelijke aanduiding voor tekst 2"/>
          <p:cNvSpPr>
            <a:spLocks noGrp="1"/>
          </p:cNvSpPr>
          <p:nvPr>
            <p:ph type="body" idx="1"/>
          </p:nvPr>
        </p:nvSpPr>
        <p:spPr>
          <a:xfrm>
            <a:off x="1539000" y="1728000"/>
            <a:ext cx="5805000" cy="4351338"/>
          </a:xfrm>
          <a:prstGeom prst="rect">
            <a:avLst/>
          </a:prstGeom>
        </p:spPr>
        <p:txBody>
          <a:bodyPr vert="horz" lIns="0" tIns="0" rIns="0" bIns="0" rtlCol="0">
            <a:norm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237065222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Lst>
  <p:txStyles>
    <p:titleStyle>
      <a:lvl1pPr algn="l" defTabSz="685800" rtl="0" eaLnBrk="1" latinLnBrk="0" hangingPunct="1">
        <a:lnSpc>
          <a:spcPct val="90000"/>
        </a:lnSpc>
        <a:spcBef>
          <a:spcPct val="0"/>
        </a:spcBef>
        <a:buNone/>
        <a:defRPr sz="3300" b="1" kern="1200" baseline="0">
          <a:solidFill>
            <a:srgbClr val="1E201F"/>
          </a:solidFill>
          <a:latin typeface="Arial" panose="020B0604020202020204" pitchFamily="34" charset="0"/>
          <a:ea typeface="+mj-ea"/>
          <a:cs typeface="+mj-cs"/>
        </a:defRPr>
      </a:lvl1pPr>
    </p:titleStyle>
    <p:bodyStyle>
      <a:lvl1pPr marL="0" indent="-270000" algn="l" defTabSz="685800" rtl="0" eaLnBrk="1" latinLnBrk="0" hangingPunct="1">
        <a:lnSpc>
          <a:spcPct val="100000"/>
        </a:lnSpc>
        <a:spcBef>
          <a:spcPts val="0"/>
        </a:spcBef>
        <a:buFont typeface="Arial" panose="020B0604020202020204" pitchFamily="34" charset="0"/>
        <a:buChar char="•"/>
        <a:defRPr sz="1800" kern="1200" baseline="0">
          <a:solidFill>
            <a:srgbClr val="1E201F"/>
          </a:solidFill>
          <a:latin typeface="+mn-lt"/>
          <a:ea typeface="+mn-ea"/>
          <a:cs typeface="+mn-cs"/>
        </a:defRPr>
      </a:lvl1pPr>
      <a:lvl2pPr marL="0" indent="0" algn="l" defTabSz="685800" rtl="0" eaLnBrk="1" latinLnBrk="0" hangingPunct="1">
        <a:lnSpc>
          <a:spcPct val="100000"/>
        </a:lnSpc>
        <a:spcBef>
          <a:spcPts val="0"/>
        </a:spcBef>
        <a:buFontTx/>
        <a:buNone/>
        <a:defRPr sz="1800" kern="1200" baseline="0">
          <a:solidFill>
            <a:srgbClr val="1E201F"/>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rgbClr val="1E201F"/>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rgbClr val="1E201F"/>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rgbClr val="1E201F"/>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nl-N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15.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15.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5.xml"/><Relationship Id="rId1" Type="http://schemas.openxmlformats.org/officeDocument/2006/relationships/video" Target="https://www.youtube.com/embed/vAsKKAcNEck" TargetMode="Externa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15.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15.xml"/><Relationship Id="rId4" Type="http://schemas.openxmlformats.org/officeDocument/2006/relationships/image" Target="../media/image15.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5.xml"/><Relationship Id="rId1" Type="http://schemas.openxmlformats.org/officeDocument/2006/relationships/video" Target="https://www.youtube.com/embed/frkJcCWfDak" TargetMode="Externa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5.xml"/><Relationship Id="rId1" Type="http://schemas.openxmlformats.org/officeDocument/2006/relationships/video" Target="https://www.youtube.com/embed/DbyocdD2tLQ" TargetMode="External"/><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5.xml"/><Relationship Id="rId1" Type="http://schemas.openxmlformats.org/officeDocument/2006/relationships/video" Target="https://www.youtube.com/embed/JCMQ6OA84OA" TargetMode="External"/><Relationship Id="rId5" Type="http://schemas.openxmlformats.org/officeDocument/2006/relationships/image" Target="../media/image10.png"/><Relationship Id="rId4" Type="http://schemas.openxmlformats.org/officeDocument/2006/relationships/image" Target="../media/image7.jpeg"/></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5.xml"/><Relationship Id="rId1" Type="http://schemas.openxmlformats.org/officeDocument/2006/relationships/video" Target="https://www.youtube.com/embed/vQqyNVsTZRs" TargetMode="Externa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15.xml"/><Relationship Id="rId1" Type="http://schemas.openxmlformats.org/officeDocument/2006/relationships/video" Target="https://www.youtube.com/embed/GQRrLfKDK8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el 1">
            <a:extLst>
              <a:ext uri="{FF2B5EF4-FFF2-40B4-BE49-F238E27FC236}">
                <a16:creationId xmlns:a16="http://schemas.microsoft.com/office/drawing/2014/main" id="{C9AC953F-995E-43DE-B1EA-6DF6BC4A2FFD}"/>
              </a:ext>
            </a:extLst>
          </p:cNvPr>
          <p:cNvSpPr>
            <a:spLocks noGrp="1" noChangeArrowheads="1"/>
          </p:cNvSpPr>
          <p:nvPr>
            <p:ph type="ctrTitle"/>
          </p:nvPr>
        </p:nvSpPr>
        <p:spPr>
          <a:xfrm>
            <a:off x="601663" y="1844824"/>
            <a:ext cx="6858000" cy="1955801"/>
          </a:xfrm>
        </p:spPr>
        <p:txBody>
          <a:bodyPr/>
          <a:lstStyle/>
          <a:p>
            <a:pPr eaLnBrk="1" hangingPunct="1"/>
            <a:br>
              <a:rPr lang="nl-NL" altLang="nl-NL" b="1" dirty="0"/>
            </a:br>
            <a:br>
              <a:rPr lang="nl-NL" altLang="nl-NL" b="1" dirty="0"/>
            </a:br>
            <a:br>
              <a:rPr lang="nl-NL" altLang="nl-NL" b="1" dirty="0"/>
            </a:br>
            <a:br>
              <a:rPr lang="nl-NL" altLang="nl-NL" b="1" dirty="0"/>
            </a:br>
            <a:br>
              <a:rPr lang="nl-NL" altLang="nl-NL" b="1" dirty="0"/>
            </a:br>
            <a:r>
              <a:rPr lang="nl-NL" altLang="nl-NL" b="1" dirty="0" err="1"/>
              <a:t>Dosatron</a:t>
            </a:r>
            <a:r>
              <a:rPr lang="nl-NL" altLang="nl-NL" b="1" dirty="0"/>
              <a:t>, filters en elektrische kraan</a:t>
            </a:r>
            <a:br>
              <a:rPr lang="nl-NL" altLang="nl-NL" b="1" dirty="0"/>
            </a:br>
            <a:endParaRPr lang="nl-NL" altLang="nl-NL" b="1" dirty="0"/>
          </a:p>
        </p:txBody>
      </p:sp>
      <p:pic>
        <p:nvPicPr>
          <p:cNvPr id="3075" name="Afbeelding 5">
            <a:extLst>
              <a:ext uri="{FF2B5EF4-FFF2-40B4-BE49-F238E27FC236}">
                <a16:creationId xmlns:a16="http://schemas.microsoft.com/office/drawing/2014/main" id="{73579008-6FC4-45EF-9DE0-2DD12136BD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8104" y="590699"/>
            <a:ext cx="3240088"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AutoShape 9" descr="Afbeeldingsresultaat voor geranium stek">
            <a:extLst>
              <a:ext uri="{FF2B5EF4-FFF2-40B4-BE49-F238E27FC236}">
                <a16:creationId xmlns:a16="http://schemas.microsoft.com/office/drawing/2014/main" id="{C9F43400-A0F2-46FD-B355-EAF3507FAE3B}"/>
              </a:ext>
            </a:extLst>
          </p:cNvPr>
          <p:cNvSpPr>
            <a:spLocks noChangeAspect="1" noChangeArrowheads="1"/>
          </p:cNvSpPr>
          <p:nvPr/>
        </p:nvSpPr>
        <p:spPr bwMode="auto">
          <a:xfrm>
            <a:off x="14446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nl-NL" altLang="nl-NL"/>
          </a:p>
        </p:txBody>
      </p:sp>
      <p:sp>
        <p:nvSpPr>
          <p:cNvPr id="3077" name="AutoShape 11" descr="Afbeeldingsresultaat voor geranium stek">
            <a:extLst>
              <a:ext uri="{FF2B5EF4-FFF2-40B4-BE49-F238E27FC236}">
                <a16:creationId xmlns:a16="http://schemas.microsoft.com/office/drawing/2014/main" id="{187CD41A-DF1F-46CF-A0DE-6A76057DD56D}"/>
              </a:ext>
            </a:extLst>
          </p:cNvPr>
          <p:cNvSpPr>
            <a:spLocks noChangeAspect="1" noChangeArrowheads="1"/>
          </p:cNvSpPr>
          <p:nvPr/>
        </p:nvSpPr>
        <p:spPr bwMode="auto">
          <a:xfrm>
            <a:off x="296863"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nl-NL" altLang="nl-NL"/>
          </a:p>
        </p:txBody>
      </p:sp>
      <p:sp>
        <p:nvSpPr>
          <p:cNvPr id="3078" name="AutoShape 9" descr="Afbeeldingsresultaat voor stroom">
            <a:extLst>
              <a:ext uri="{FF2B5EF4-FFF2-40B4-BE49-F238E27FC236}">
                <a16:creationId xmlns:a16="http://schemas.microsoft.com/office/drawing/2014/main" id="{46E2CAB3-7326-4E1F-AD01-8D715E6B420F}"/>
              </a:ext>
            </a:extLst>
          </p:cNvPr>
          <p:cNvSpPr>
            <a:spLocks noGrp="1" noChangeAspect="1" noChangeArrowheads="1"/>
          </p:cNvSpPr>
          <p:nvPr>
            <p:ph type="subTitle" idx="1"/>
          </p:nvPr>
        </p:nvSpPr>
        <p:spPr>
          <a:noFill/>
        </p:spPr>
        <p:txBody>
          <a:bodyPr/>
          <a:lstStyle/>
          <a:p>
            <a:endParaRPr lang="nl-NL" altLang="nl-NL" dirty="0"/>
          </a:p>
        </p:txBody>
      </p:sp>
      <p:pic>
        <p:nvPicPr>
          <p:cNvPr id="8" name="Afbeelding 7">
            <a:extLst>
              <a:ext uri="{FF2B5EF4-FFF2-40B4-BE49-F238E27FC236}">
                <a16:creationId xmlns:a16="http://schemas.microsoft.com/office/drawing/2014/main" id="{04FB8509-6E1C-4BCA-803B-23FDF284FE72}"/>
              </a:ext>
            </a:extLst>
          </p:cNvPr>
          <p:cNvPicPr>
            <a:picLocks noChangeAspect="1"/>
          </p:cNvPicPr>
          <p:nvPr/>
        </p:nvPicPr>
        <p:blipFill>
          <a:blip r:embed="rId3"/>
          <a:stretch>
            <a:fillRect/>
          </a:stretch>
        </p:blipFill>
        <p:spPr>
          <a:xfrm>
            <a:off x="296863" y="4425944"/>
            <a:ext cx="2555776" cy="1916832"/>
          </a:xfrm>
          <a:prstGeom prst="rect">
            <a:avLst/>
          </a:prstGeom>
        </p:spPr>
      </p:pic>
      <p:pic>
        <p:nvPicPr>
          <p:cNvPr id="9" name="Afbeelding 8">
            <a:extLst>
              <a:ext uri="{FF2B5EF4-FFF2-40B4-BE49-F238E27FC236}">
                <a16:creationId xmlns:a16="http://schemas.microsoft.com/office/drawing/2014/main" id="{A72A17C7-4F31-40E6-8C71-234A45BD5932}"/>
              </a:ext>
            </a:extLst>
          </p:cNvPr>
          <p:cNvPicPr>
            <a:picLocks noChangeAspect="1"/>
          </p:cNvPicPr>
          <p:nvPr/>
        </p:nvPicPr>
        <p:blipFill>
          <a:blip r:embed="rId4"/>
          <a:stretch>
            <a:fillRect/>
          </a:stretch>
        </p:blipFill>
        <p:spPr>
          <a:xfrm>
            <a:off x="3486818" y="4509120"/>
            <a:ext cx="2170364" cy="2170364"/>
          </a:xfrm>
          <a:prstGeom prst="rect">
            <a:avLst/>
          </a:prstGeom>
        </p:spPr>
      </p:pic>
      <p:pic>
        <p:nvPicPr>
          <p:cNvPr id="10" name="Picture 2" descr="Zeeffilter in-line/flens 2&quot; 130 micron UDI">
            <a:extLst>
              <a:ext uri="{FF2B5EF4-FFF2-40B4-BE49-F238E27FC236}">
                <a16:creationId xmlns:a16="http://schemas.microsoft.com/office/drawing/2014/main" id="{23B32594-B374-4E78-996B-64DEAE8CD2D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91361" y="4509120"/>
            <a:ext cx="2344243" cy="175818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el 1">
            <a:extLst>
              <a:ext uri="{FF2B5EF4-FFF2-40B4-BE49-F238E27FC236}">
                <a16:creationId xmlns:a16="http://schemas.microsoft.com/office/drawing/2014/main" id="{75C595FE-5A9F-4654-ACE0-669BBB20FDB1}"/>
              </a:ext>
            </a:extLst>
          </p:cNvPr>
          <p:cNvSpPr>
            <a:spLocks noGrp="1" noChangeArrowheads="1"/>
          </p:cNvSpPr>
          <p:nvPr>
            <p:ph type="title"/>
          </p:nvPr>
        </p:nvSpPr>
        <p:spPr>
          <a:xfrm>
            <a:off x="979005" y="758639"/>
            <a:ext cx="7886700" cy="743258"/>
          </a:xfrm>
        </p:spPr>
        <p:txBody>
          <a:bodyPr>
            <a:normAutofit fontScale="90000"/>
          </a:bodyPr>
          <a:lstStyle/>
          <a:p>
            <a:pPr eaLnBrk="1" hangingPunct="1"/>
            <a:r>
              <a:rPr lang="nl-NL" altLang="nl-NL" sz="2800" b="1" dirty="0"/>
              <a:t>Wat kan er kapot gaan aan de elektrische kraan </a:t>
            </a:r>
            <a:r>
              <a:rPr lang="nl-NL" altLang="nl-NL" b="1" dirty="0"/>
              <a:t>?</a:t>
            </a:r>
          </a:p>
        </p:txBody>
      </p:sp>
      <p:sp>
        <p:nvSpPr>
          <p:cNvPr id="4099" name="Tijdelijke aanduiding voor inhoud 2">
            <a:extLst>
              <a:ext uri="{FF2B5EF4-FFF2-40B4-BE49-F238E27FC236}">
                <a16:creationId xmlns:a16="http://schemas.microsoft.com/office/drawing/2014/main" id="{5A36D253-F0BA-49E8-92A4-A5C2CFB1146E}"/>
              </a:ext>
            </a:extLst>
          </p:cNvPr>
          <p:cNvSpPr>
            <a:spLocks noGrp="1" noChangeArrowheads="1"/>
          </p:cNvSpPr>
          <p:nvPr>
            <p:ph idx="1"/>
          </p:nvPr>
        </p:nvSpPr>
        <p:spPr>
          <a:xfrm>
            <a:off x="979005" y="2104959"/>
            <a:ext cx="5873353" cy="3263503"/>
          </a:xfrm>
        </p:spPr>
        <p:txBody>
          <a:bodyPr/>
          <a:lstStyle/>
          <a:p>
            <a:pPr eaLnBrk="1" hangingPunct="1"/>
            <a:endParaRPr lang="nl-NL" altLang="nl-NL" dirty="0"/>
          </a:p>
          <a:p>
            <a:pPr eaLnBrk="1" hangingPunct="1"/>
            <a:r>
              <a:rPr lang="nl-NL" altLang="nl-NL" dirty="0"/>
              <a:t>Spoel</a:t>
            </a:r>
          </a:p>
          <a:p>
            <a:pPr eaLnBrk="1" hangingPunct="1"/>
            <a:r>
              <a:rPr lang="nl-NL" altLang="nl-NL" dirty="0"/>
              <a:t>Membraam</a:t>
            </a:r>
          </a:p>
        </p:txBody>
      </p:sp>
      <p:pic>
        <p:nvPicPr>
          <p:cNvPr id="2" name="Afbeelding 1">
            <a:extLst>
              <a:ext uri="{FF2B5EF4-FFF2-40B4-BE49-F238E27FC236}">
                <a16:creationId xmlns:a16="http://schemas.microsoft.com/office/drawing/2014/main" id="{CDD56A25-1359-4723-885A-58AC98299BD4}"/>
              </a:ext>
            </a:extLst>
          </p:cNvPr>
          <p:cNvPicPr>
            <a:picLocks noChangeAspect="1"/>
          </p:cNvPicPr>
          <p:nvPr/>
        </p:nvPicPr>
        <p:blipFill>
          <a:blip r:embed="rId2"/>
          <a:stretch>
            <a:fillRect/>
          </a:stretch>
        </p:blipFill>
        <p:spPr>
          <a:xfrm>
            <a:off x="3214718" y="3069933"/>
            <a:ext cx="1488422" cy="1488422"/>
          </a:xfrm>
          <a:prstGeom prst="rect">
            <a:avLst/>
          </a:prstGeom>
        </p:spPr>
      </p:pic>
      <p:sp>
        <p:nvSpPr>
          <p:cNvPr id="3" name="Pijl: rechts 2">
            <a:extLst>
              <a:ext uri="{FF2B5EF4-FFF2-40B4-BE49-F238E27FC236}">
                <a16:creationId xmlns:a16="http://schemas.microsoft.com/office/drawing/2014/main" id="{B902B408-A6A1-464D-B13B-473AF483B69A}"/>
              </a:ext>
            </a:extLst>
          </p:cNvPr>
          <p:cNvSpPr/>
          <p:nvPr/>
        </p:nvSpPr>
        <p:spPr>
          <a:xfrm rot="11040593">
            <a:off x="4109399" y="3222381"/>
            <a:ext cx="1244338" cy="16331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Tekstvak 3">
            <a:extLst>
              <a:ext uri="{FF2B5EF4-FFF2-40B4-BE49-F238E27FC236}">
                <a16:creationId xmlns:a16="http://schemas.microsoft.com/office/drawing/2014/main" id="{AD4D5523-F662-4F31-BC60-9D29B47BD178}"/>
              </a:ext>
            </a:extLst>
          </p:cNvPr>
          <p:cNvSpPr txBox="1"/>
          <p:nvPr/>
        </p:nvSpPr>
        <p:spPr>
          <a:xfrm>
            <a:off x="5288437" y="2391463"/>
            <a:ext cx="2442293" cy="923330"/>
          </a:xfrm>
          <a:prstGeom prst="rect">
            <a:avLst/>
          </a:prstGeom>
          <a:noFill/>
        </p:spPr>
        <p:txBody>
          <a:bodyPr wrap="square" rtlCol="0">
            <a:spAutoFit/>
          </a:bodyPr>
          <a:lstStyle/>
          <a:p>
            <a:r>
              <a:rPr lang="nl-NL" dirty="0"/>
              <a:t>Druk schroef</a:t>
            </a:r>
          </a:p>
          <a:p>
            <a:r>
              <a:rPr lang="nl-NL" dirty="0"/>
              <a:t>Hiermee stel je de druk in.</a:t>
            </a:r>
          </a:p>
        </p:txBody>
      </p:sp>
      <p:sp>
        <p:nvSpPr>
          <p:cNvPr id="5" name="Pijl: rechts 4">
            <a:extLst>
              <a:ext uri="{FF2B5EF4-FFF2-40B4-BE49-F238E27FC236}">
                <a16:creationId xmlns:a16="http://schemas.microsoft.com/office/drawing/2014/main" id="{C3BD07DE-F5B3-41F7-AD3F-BD8ADC2A0DF3}"/>
              </a:ext>
            </a:extLst>
          </p:cNvPr>
          <p:cNvSpPr/>
          <p:nvPr/>
        </p:nvSpPr>
        <p:spPr>
          <a:xfrm rot="20436203">
            <a:off x="1523607" y="4055235"/>
            <a:ext cx="2538167" cy="3253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ekstvak 5">
            <a:extLst>
              <a:ext uri="{FF2B5EF4-FFF2-40B4-BE49-F238E27FC236}">
                <a16:creationId xmlns:a16="http://schemas.microsoft.com/office/drawing/2014/main" id="{3500070E-90A3-4BB8-9A22-1F3CE472E03A}"/>
              </a:ext>
            </a:extLst>
          </p:cNvPr>
          <p:cNvSpPr txBox="1"/>
          <p:nvPr/>
        </p:nvSpPr>
        <p:spPr>
          <a:xfrm>
            <a:off x="757219" y="3906026"/>
            <a:ext cx="1813686" cy="369332"/>
          </a:xfrm>
          <a:prstGeom prst="rect">
            <a:avLst/>
          </a:prstGeom>
          <a:noFill/>
        </p:spPr>
        <p:txBody>
          <a:bodyPr wrap="square" rtlCol="0">
            <a:spAutoFit/>
          </a:bodyPr>
          <a:lstStyle/>
          <a:p>
            <a:r>
              <a:rPr lang="nl-NL" dirty="0"/>
              <a:t>Spoel</a:t>
            </a:r>
          </a:p>
        </p:txBody>
      </p:sp>
      <p:pic>
        <p:nvPicPr>
          <p:cNvPr id="7" name="Afbeelding 6">
            <a:extLst>
              <a:ext uri="{FF2B5EF4-FFF2-40B4-BE49-F238E27FC236}">
                <a16:creationId xmlns:a16="http://schemas.microsoft.com/office/drawing/2014/main" id="{D5E45C0C-BAE6-46F3-B001-B0C5BBC2324A}"/>
              </a:ext>
            </a:extLst>
          </p:cNvPr>
          <p:cNvPicPr>
            <a:picLocks noChangeAspect="1"/>
          </p:cNvPicPr>
          <p:nvPr/>
        </p:nvPicPr>
        <p:blipFill>
          <a:blip r:embed="rId3"/>
          <a:stretch>
            <a:fillRect/>
          </a:stretch>
        </p:blipFill>
        <p:spPr>
          <a:xfrm>
            <a:off x="1563218" y="4792787"/>
            <a:ext cx="1250576" cy="1091633"/>
          </a:xfrm>
          <a:prstGeom prst="rect">
            <a:avLst/>
          </a:prstGeom>
        </p:spPr>
      </p:pic>
    </p:spTree>
    <p:extLst>
      <p:ext uri="{BB962C8B-B14F-4D97-AF65-F5344CB8AC3E}">
        <p14:creationId xmlns:p14="http://schemas.microsoft.com/office/powerpoint/2010/main" val="3679112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99">
                                            <p:txEl>
                                              <p:pRg st="1" end="1"/>
                                            </p:txEl>
                                          </p:spTgt>
                                        </p:tgtEl>
                                        <p:attrNameLst>
                                          <p:attrName>style.visibility</p:attrName>
                                        </p:attrNameLst>
                                      </p:cBhvr>
                                      <p:to>
                                        <p:strVal val="visible"/>
                                      </p:to>
                                    </p:set>
                                    <p:anim calcmode="lin" valueType="num">
                                      <p:cBhvr additive="base">
                                        <p:cTn id="7" dur="500" fill="hold"/>
                                        <p:tgtEl>
                                          <p:spTgt spid="4099">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09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099">
                                            <p:txEl>
                                              <p:pRg st="2" end="2"/>
                                            </p:txEl>
                                          </p:spTgt>
                                        </p:tgtEl>
                                        <p:attrNameLst>
                                          <p:attrName>style.visibility</p:attrName>
                                        </p:attrNameLst>
                                      </p:cBhvr>
                                      <p:to>
                                        <p:strVal val="visible"/>
                                      </p:to>
                                    </p:set>
                                    <p:anim calcmode="lin" valueType="num">
                                      <p:cBhvr additive="base">
                                        <p:cTn id="13" dur="500" fill="hold"/>
                                        <p:tgtEl>
                                          <p:spTgt spid="4099">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09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gtEl>
                                        <p:attrNameLst>
                                          <p:attrName>style.visibility</p:attrName>
                                        </p:attrNameLst>
                                      </p:cBhvr>
                                      <p:to>
                                        <p:strVal val="visible"/>
                                      </p:to>
                                    </p:set>
                                    <p:anim calcmode="lin" valueType="num">
                                      <p:cBhvr additive="base">
                                        <p:cTn id="37" dur="500" fill="hold"/>
                                        <p:tgtEl>
                                          <p:spTgt spid="3"/>
                                        </p:tgtEl>
                                        <p:attrNameLst>
                                          <p:attrName>ppt_x</p:attrName>
                                        </p:attrNameLst>
                                      </p:cBhvr>
                                      <p:tavLst>
                                        <p:tav tm="0">
                                          <p:val>
                                            <p:strVal val="#ppt_x"/>
                                          </p:val>
                                        </p:tav>
                                        <p:tav tm="100000">
                                          <p:val>
                                            <p:strVal val="#ppt_x"/>
                                          </p:val>
                                        </p:tav>
                                      </p:tavLst>
                                    </p:anim>
                                    <p:anim calcmode="lin" valueType="num">
                                      <p:cBhvr additive="base">
                                        <p:cTn id="3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fade">
                                      <p:cBhvr>
                                        <p:cTn id="43" dur="1000"/>
                                        <p:tgtEl>
                                          <p:spTgt spid="4"/>
                                        </p:tgtEl>
                                      </p:cBhvr>
                                    </p:animEffect>
                                    <p:anim calcmode="lin" valueType="num">
                                      <p:cBhvr>
                                        <p:cTn id="44" dur="1000" fill="hold"/>
                                        <p:tgtEl>
                                          <p:spTgt spid="4"/>
                                        </p:tgtEl>
                                        <p:attrNameLst>
                                          <p:attrName>ppt_x</p:attrName>
                                        </p:attrNameLst>
                                      </p:cBhvr>
                                      <p:tavLst>
                                        <p:tav tm="0">
                                          <p:val>
                                            <p:strVal val="#ppt_x"/>
                                          </p:val>
                                        </p:tav>
                                        <p:tav tm="100000">
                                          <p:val>
                                            <p:strVal val="#ppt_x"/>
                                          </p:val>
                                        </p:tav>
                                      </p:tavLst>
                                    </p:anim>
                                    <p:anim calcmode="lin" valueType="num">
                                      <p:cBhvr>
                                        <p:cTn id="4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animBg="1"/>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808727" y="1279111"/>
            <a:ext cx="6216141" cy="762878"/>
          </a:xfrm>
        </p:spPr>
        <p:txBody>
          <a:bodyPr>
            <a:normAutofit/>
          </a:bodyPr>
          <a:lstStyle/>
          <a:p>
            <a:pPr eaLnBrk="1" hangingPunct="1"/>
            <a:r>
              <a:rPr lang="nl-NL" altLang="nl-NL" sz="2400" dirty="0"/>
              <a:t>Zeef filters</a:t>
            </a:r>
          </a:p>
        </p:txBody>
      </p:sp>
      <p:sp>
        <p:nvSpPr>
          <p:cNvPr id="4" name="Tijdelijke aanduiding voor inhoud 3">
            <a:extLst>
              <a:ext uri="{FF2B5EF4-FFF2-40B4-BE49-F238E27FC236}">
                <a16:creationId xmlns:a16="http://schemas.microsoft.com/office/drawing/2014/main" id="{A1BD8C6B-A509-4CAA-B5B0-D1564D7C6742}"/>
              </a:ext>
            </a:extLst>
          </p:cNvPr>
          <p:cNvSpPr>
            <a:spLocks noGrp="1"/>
          </p:cNvSpPr>
          <p:nvPr>
            <p:ph idx="1"/>
          </p:nvPr>
        </p:nvSpPr>
        <p:spPr>
          <a:xfrm>
            <a:off x="660656" y="2003196"/>
            <a:ext cx="6216141" cy="3257375"/>
          </a:xfrm>
        </p:spPr>
        <p:txBody>
          <a:bodyPr>
            <a:normAutofit fontScale="92500" lnSpcReduction="10000"/>
          </a:bodyPr>
          <a:lstStyle/>
          <a:p>
            <a:pPr indent="0">
              <a:buNone/>
            </a:pPr>
            <a:r>
              <a:rPr lang="nl-NL" sz="2000" dirty="0"/>
              <a:t>Bij een zeeffilter wordt het water van buiten naar binnen gefilterd. Het vuil hoopt zich op aan de buitenkant van het filterelement. Het voordeel hiervan is dat het vuil makkelijk verwijderd kan worden.</a:t>
            </a:r>
          </a:p>
          <a:p>
            <a:pPr indent="0">
              <a:buNone/>
            </a:pPr>
            <a:endParaRPr lang="nl-NL" sz="2000" dirty="0"/>
          </a:p>
          <a:p>
            <a:pPr indent="0">
              <a:buNone/>
            </a:pPr>
            <a:endParaRPr lang="nl-NL" sz="2000" dirty="0"/>
          </a:p>
          <a:p>
            <a:pPr indent="0">
              <a:buNone/>
            </a:pPr>
            <a:r>
              <a:rPr lang="nl-NL" sz="2000" dirty="0"/>
              <a:t>Gaasfilter is gaas dat is gespannen van metaaldraden, waarbij zeer fijne openingen zitten tussen de verschillende metaaldraden. Wanneer er vervuild water door het gaasfilter heen gepompt wordt, blijven de vuildeeltjes uit dit water achter in de openingen van het gaasfilter.</a:t>
            </a:r>
          </a:p>
          <a:p>
            <a:pPr indent="0">
              <a:buNone/>
            </a:pPr>
            <a:endParaRPr lang="nl-NL" dirty="0"/>
          </a:p>
        </p:txBody>
      </p:sp>
      <p:pic>
        <p:nvPicPr>
          <p:cNvPr id="2050" name="Picture 2" descr="Zeeffilter in-line/flens 2&quot; 130 micron UDI">
            <a:extLst>
              <a:ext uri="{FF2B5EF4-FFF2-40B4-BE49-F238E27FC236}">
                <a16:creationId xmlns:a16="http://schemas.microsoft.com/office/drawing/2014/main" id="{F4CA83F4-94BB-4F10-88FD-6B6C5DA259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14955" y="4436069"/>
            <a:ext cx="1769273" cy="1326954"/>
          </a:xfrm>
          <a:prstGeom prst="rect">
            <a:avLst/>
          </a:prstGeom>
          <a:noFill/>
          <a:extLst>
            <a:ext uri="{909E8E84-426E-40DD-AFC4-6F175D3DCCD1}">
              <a14:hiddenFill xmlns:a14="http://schemas.microsoft.com/office/drawing/2010/main">
                <a:solidFill>
                  <a:srgbClr val="FFFFFF"/>
                </a:solidFill>
              </a14:hiddenFill>
            </a:ext>
          </a:extLst>
        </p:spPr>
      </p:pic>
      <p:pic>
        <p:nvPicPr>
          <p:cNvPr id="2" name="Afbeelding 1">
            <a:extLst>
              <a:ext uri="{FF2B5EF4-FFF2-40B4-BE49-F238E27FC236}">
                <a16:creationId xmlns:a16="http://schemas.microsoft.com/office/drawing/2014/main" id="{E7B8B74D-5DE1-47BF-946A-2EFD799D18A4}"/>
              </a:ext>
            </a:extLst>
          </p:cNvPr>
          <p:cNvPicPr>
            <a:picLocks noChangeAspect="1"/>
          </p:cNvPicPr>
          <p:nvPr/>
        </p:nvPicPr>
        <p:blipFill>
          <a:blip r:embed="rId4"/>
          <a:stretch>
            <a:fillRect/>
          </a:stretch>
        </p:blipFill>
        <p:spPr>
          <a:xfrm>
            <a:off x="7356544" y="1081361"/>
            <a:ext cx="1277977" cy="960627"/>
          </a:xfrm>
          <a:prstGeom prst="rect">
            <a:avLst/>
          </a:prstGeom>
        </p:spPr>
      </p:pic>
    </p:spTree>
    <p:extLst>
      <p:ext uri="{BB962C8B-B14F-4D97-AF65-F5344CB8AC3E}">
        <p14:creationId xmlns:p14="http://schemas.microsoft.com/office/powerpoint/2010/main" val="318664857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3" end="3"/>
                                            </p:txEl>
                                          </p:spTgt>
                                        </p:tgtEl>
                                        <p:attrNameLst>
                                          <p:attrName>style.visibility</p:attrName>
                                        </p:attrNameLst>
                                      </p:cBhvr>
                                      <p:to>
                                        <p:strVal val="visible"/>
                                      </p:to>
                                    </p:set>
                                    <p:animEffect transition="in" filter="fade">
                                      <p:cBhvr>
                                        <p:cTn id="14" dur="1000"/>
                                        <p:tgtEl>
                                          <p:spTgt spid="4">
                                            <p:txEl>
                                              <p:pRg st="3" end="3"/>
                                            </p:txEl>
                                          </p:spTgt>
                                        </p:tgtEl>
                                      </p:cBhvr>
                                    </p:animEffect>
                                    <p:anim calcmode="lin" valueType="num">
                                      <p:cBhvr>
                                        <p:cTn id="15"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808727" y="1279111"/>
            <a:ext cx="6216141" cy="762878"/>
          </a:xfrm>
        </p:spPr>
        <p:txBody>
          <a:bodyPr>
            <a:normAutofit/>
          </a:bodyPr>
          <a:lstStyle/>
          <a:p>
            <a:pPr eaLnBrk="1" hangingPunct="1"/>
            <a:r>
              <a:rPr lang="nl-NL" altLang="nl-NL" sz="2400" dirty="0"/>
              <a:t>Zeef filters</a:t>
            </a:r>
          </a:p>
        </p:txBody>
      </p:sp>
      <p:sp>
        <p:nvSpPr>
          <p:cNvPr id="4" name="Tijdelijke aanduiding voor inhoud 3">
            <a:extLst>
              <a:ext uri="{FF2B5EF4-FFF2-40B4-BE49-F238E27FC236}">
                <a16:creationId xmlns:a16="http://schemas.microsoft.com/office/drawing/2014/main" id="{A1BD8C6B-A509-4CAA-B5B0-D1564D7C6742}"/>
              </a:ext>
            </a:extLst>
          </p:cNvPr>
          <p:cNvSpPr>
            <a:spLocks noGrp="1"/>
          </p:cNvSpPr>
          <p:nvPr>
            <p:ph idx="1"/>
          </p:nvPr>
        </p:nvSpPr>
        <p:spPr>
          <a:xfrm>
            <a:off x="732976" y="2041988"/>
            <a:ext cx="6216141" cy="3257375"/>
          </a:xfrm>
        </p:spPr>
        <p:txBody>
          <a:bodyPr>
            <a:normAutofit/>
          </a:bodyPr>
          <a:lstStyle/>
          <a:p>
            <a:pPr indent="0">
              <a:buNone/>
            </a:pPr>
            <a:r>
              <a:rPr lang="nl-NL" sz="2400" dirty="0"/>
              <a:t>Gaasfilter is gaas dat is gespannen van metaaldraden, waarbij zeer fijne openingen zitten tussen de verschillende metaaldraden.</a:t>
            </a:r>
          </a:p>
          <a:p>
            <a:pPr indent="0">
              <a:buNone/>
            </a:pPr>
            <a:endParaRPr lang="nl-NL" sz="2400" dirty="0"/>
          </a:p>
          <a:p>
            <a:pPr indent="0">
              <a:buNone/>
            </a:pPr>
            <a:r>
              <a:rPr lang="nl-NL" sz="2400" dirty="0"/>
              <a:t>Wanneer er vervuild water door het gaasfilter heen gepompt wordt, blijven de vuildeeltjes uit dit water achter in de openingen van het gaasfilter</a:t>
            </a:r>
            <a:r>
              <a:rPr lang="nl-NL" dirty="0"/>
              <a:t>.</a:t>
            </a:r>
          </a:p>
        </p:txBody>
      </p:sp>
      <p:pic>
        <p:nvPicPr>
          <p:cNvPr id="2050" name="Picture 2" descr="Zeeffilter in-line/flens 2&quot; 130 micron UDI">
            <a:extLst>
              <a:ext uri="{FF2B5EF4-FFF2-40B4-BE49-F238E27FC236}">
                <a16:creationId xmlns:a16="http://schemas.microsoft.com/office/drawing/2014/main" id="{F4CA83F4-94BB-4F10-88FD-6B6C5DA259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14955" y="4436069"/>
            <a:ext cx="1769273" cy="1326954"/>
          </a:xfrm>
          <a:prstGeom prst="rect">
            <a:avLst/>
          </a:prstGeom>
          <a:noFill/>
          <a:extLst>
            <a:ext uri="{909E8E84-426E-40DD-AFC4-6F175D3DCCD1}">
              <a14:hiddenFill xmlns:a14="http://schemas.microsoft.com/office/drawing/2010/main">
                <a:solidFill>
                  <a:srgbClr val="FFFFFF"/>
                </a:solidFill>
              </a14:hiddenFill>
            </a:ext>
          </a:extLst>
        </p:spPr>
      </p:pic>
      <p:pic>
        <p:nvPicPr>
          <p:cNvPr id="2" name="Afbeelding 1">
            <a:extLst>
              <a:ext uri="{FF2B5EF4-FFF2-40B4-BE49-F238E27FC236}">
                <a16:creationId xmlns:a16="http://schemas.microsoft.com/office/drawing/2014/main" id="{E7B8B74D-5DE1-47BF-946A-2EFD799D18A4}"/>
              </a:ext>
            </a:extLst>
          </p:cNvPr>
          <p:cNvPicPr>
            <a:picLocks noChangeAspect="1"/>
          </p:cNvPicPr>
          <p:nvPr/>
        </p:nvPicPr>
        <p:blipFill>
          <a:blip r:embed="rId4"/>
          <a:stretch>
            <a:fillRect/>
          </a:stretch>
        </p:blipFill>
        <p:spPr>
          <a:xfrm>
            <a:off x="7356544" y="1081361"/>
            <a:ext cx="1277977" cy="960627"/>
          </a:xfrm>
          <a:prstGeom prst="rect">
            <a:avLst/>
          </a:prstGeom>
        </p:spPr>
      </p:pic>
    </p:spTree>
    <p:extLst>
      <p:ext uri="{BB962C8B-B14F-4D97-AF65-F5344CB8AC3E}">
        <p14:creationId xmlns:p14="http://schemas.microsoft.com/office/powerpoint/2010/main" val="99867031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808727" y="1279111"/>
            <a:ext cx="6216141" cy="762878"/>
          </a:xfrm>
        </p:spPr>
        <p:txBody>
          <a:bodyPr>
            <a:normAutofit/>
          </a:bodyPr>
          <a:lstStyle/>
          <a:p>
            <a:pPr eaLnBrk="1" hangingPunct="1"/>
            <a:r>
              <a:rPr lang="nl-NL" altLang="nl-NL" sz="2400" dirty="0"/>
              <a:t>Doekfilter</a:t>
            </a:r>
          </a:p>
        </p:txBody>
      </p:sp>
      <p:sp>
        <p:nvSpPr>
          <p:cNvPr id="4" name="Tijdelijke aanduiding voor inhoud 3">
            <a:extLst>
              <a:ext uri="{FF2B5EF4-FFF2-40B4-BE49-F238E27FC236}">
                <a16:creationId xmlns:a16="http://schemas.microsoft.com/office/drawing/2014/main" id="{A1BD8C6B-A509-4CAA-B5B0-D1564D7C6742}"/>
              </a:ext>
            </a:extLst>
          </p:cNvPr>
          <p:cNvSpPr>
            <a:spLocks noGrp="1"/>
          </p:cNvSpPr>
          <p:nvPr>
            <p:ph idx="1"/>
          </p:nvPr>
        </p:nvSpPr>
        <p:spPr>
          <a:xfrm>
            <a:off x="808726" y="2153250"/>
            <a:ext cx="6535274" cy="3263504"/>
          </a:xfrm>
        </p:spPr>
        <p:txBody>
          <a:bodyPr/>
          <a:lstStyle/>
          <a:p>
            <a:pPr indent="0">
              <a:buNone/>
            </a:pPr>
            <a:r>
              <a:rPr lang="nl-NL" sz="2400" dirty="0"/>
              <a:t>Een doekfilter - ook wel bandfilter of papierbandfilter genoemd - haalt met behulp van filterpapier vaste deeltjes uit het water met een filternauwkeurigheid van ongeveer 15 tot 50 micron. (in 1 mm passen 1000 micron) </a:t>
            </a:r>
          </a:p>
          <a:p>
            <a:pPr indent="0">
              <a:buNone/>
            </a:pPr>
            <a:endParaRPr lang="nl-NL" dirty="0"/>
          </a:p>
        </p:txBody>
      </p:sp>
    </p:spTree>
    <p:extLst>
      <p:ext uri="{BB962C8B-B14F-4D97-AF65-F5344CB8AC3E}">
        <p14:creationId xmlns:p14="http://schemas.microsoft.com/office/powerpoint/2010/main" val="166236446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808727" y="1279111"/>
            <a:ext cx="6216141" cy="762878"/>
          </a:xfrm>
        </p:spPr>
        <p:txBody>
          <a:bodyPr>
            <a:normAutofit/>
          </a:bodyPr>
          <a:lstStyle/>
          <a:p>
            <a:pPr eaLnBrk="1" hangingPunct="1"/>
            <a:r>
              <a:rPr lang="nl-NL" altLang="nl-NL" sz="2400" dirty="0"/>
              <a:t>Doekfilter</a:t>
            </a:r>
          </a:p>
        </p:txBody>
      </p:sp>
      <p:pic>
        <p:nvPicPr>
          <p:cNvPr id="2" name="Onlinemedia 1">
            <a:hlinkClick r:id="" action="ppaction://media"/>
            <a:extLst>
              <a:ext uri="{FF2B5EF4-FFF2-40B4-BE49-F238E27FC236}">
                <a16:creationId xmlns:a16="http://schemas.microsoft.com/office/drawing/2014/main" id="{6DCCB3CD-2F32-4FAF-9AD7-BAAAC9FC14BF}"/>
              </a:ext>
            </a:extLst>
          </p:cNvPr>
          <p:cNvPicPr>
            <a:picLocks noGrp="1" noRot="1" noChangeAspect="1"/>
          </p:cNvPicPr>
          <p:nvPr>
            <p:ph idx="1"/>
            <a:videoFile r:link="rId1"/>
          </p:nvPr>
        </p:nvPicPr>
        <p:blipFill>
          <a:blip r:embed="rId4"/>
          <a:stretch>
            <a:fillRect/>
          </a:stretch>
        </p:blipFill>
        <p:spPr>
          <a:xfrm>
            <a:off x="933354" y="2106966"/>
            <a:ext cx="5425991" cy="3052121"/>
          </a:xfrm>
          <a:prstGeom prst="rect">
            <a:avLst/>
          </a:prstGeom>
        </p:spPr>
      </p:pic>
    </p:spTree>
    <p:extLst>
      <p:ext uri="{BB962C8B-B14F-4D97-AF65-F5344CB8AC3E}">
        <p14:creationId xmlns:p14="http://schemas.microsoft.com/office/powerpoint/2010/main" val="4019773262"/>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808727" y="1279111"/>
            <a:ext cx="6216141" cy="762878"/>
          </a:xfrm>
        </p:spPr>
        <p:txBody>
          <a:bodyPr>
            <a:normAutofit/>
          </a:bodyPr>
          <a:lstStyle/>
          <a:p>
            <a:pPr eaLnBrk="1" hangingPunct="1"/>
            <a:r>
              <a:rPr lang="nl-NL" altLang="nl-NL" sz="2400" dirty="0"/>
              <a:t>Doekfilter</a:t>
            </a:r>
          </a:p>
        </p:txBody>
      </p:sp>
      <p:sp>
        <p:nvSpPr>
          <p:cNvPr id="4" name="Tijdelijke aanduiding voor inhoud 3">
            <a:extLst>
              <a:ext uri="{FF2B5EF4-FFF2-40B4-BE49-F238E27FC236}">
                <a16:creationId xmlns:a16="http://schemas.microsoft.com/office/drawing/2014/main" id="{A1BD8C6B-A509-4CAA-B5B0-D1564D7C6742}"/>
              </a:ext>
            </a:extLst>
          </p:cNvPr>
          <p:cNvSpPr>
            <a:spLocks noGrp="1"/>
          </p:cNvSpPr>
          <p:nvPr>
            <p:ph idx="1"/>
          </p:nvPr>
        </p:nvSpPr>
        <p:spPr>
          <a:xfrm>
            <a:off x="808726" y="2153250"/>
            <a:ext cx="6535274" cy="3263504"/>
          </a:xfrm>
        </p:spPr>
        <p:txBody>
          <a:bodyPr>
            <a:normAutofit/>
          </a:bodyPr>
          <a:lstStyle/>
          <a:p>
            <a:pPr indent="0">
              <a:buNone/>
            </a:pPr>
            <a:r>
              <a:rPr lang="nl-NL" sz="2400" dirty="0"/>
              <a:t>Een doekfilter wordt gebruikt voor het filteren van verschillende waterstromen binnen glastuinbouwbedrijven, zoals het drainwater van eb- en vloedsystemen, bassinwater, spoelwater van zandfilters en bypassfiltratie van een schoonwatertank.</a:t>
            </a:r>
            <a:br>
              <a:rPr lang="nl-NL" sz="2400" dirty="0"/>
            </a:br>
            <a:br>
              <a:rPr lang="nl-NL" sz="2400" dirty="0"/>
            </a:br>
            <a:endParaRPr lang="nl-NL" sz="2400" dirty="0"/>
          </a:p>
        </p:txBody>
      </p:sp>
    </p:spTree>
    <p:extLst>
      <p:ext uri="{BB962C8B-B14F-4D97-AF65-F5344CB8AC3E}">
        <p14:creationId xmlns:p14="http://schemas.microsoft.com/office/powerpoint/2010/main" val="288793322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808727" y="1279111"/>
            <a:ext cx="6216141" cy="762878"/>
          </a:xfrm>
        </p:spPr>
        <p:txBody>
          <a:bodyPr>
            <a:normAutofit/>
          </a:bodyPr>
          <a:lstStyle/>
          <a:p>
            <a:pPr eaLnBrk="1" hangingPunct="1"/>
            <a:r>
              <a:rPr lang="nl-NL" altLang="nl-NL" sz="2400" dirty="0"/>
              <a:t>Doekfilter</a:t>
            </a:r>
          </a:p>
        </p:txBody>
      </p:sp>
      <p:sp>
        <p:nvSpPr>
          <p:cNvPr id="4" name="Tijdelijke aanduiding voor inhoud 3">
            <a:extLst>
              <a:ext uri="{FF2B5EF4-FFF2-40B4-BE49-F238E27FC236}">
                <a16:creationId xmlns:a16="http://schemas.microsoft.com/office/drawing/2014/main" id="{A1BD8C6B-A509-4CAA-B5B0-D1564D7C6742}"/>
              </a:ext>
            </a:extLst>
          </p:cNvPr>
          <p:cNvSpPr>
            <a:spLocks noGrp="1"/>
          </p:cNvSpPr>
          <p:nvPr>
            <p:ph idx="1"/>
          </p:nvPr>
        </p:nvSpPr>
        <p:spPr>
          <a:xfrm>
            <a:off x="808727" y="2315386"/>
            <a:ext cx="5805000" cy="3263504"/>
          </a:xfrm>
        </p:spPr>
        <p:txBody>
          <a:bodyPr>
            <a:normAutofit fontScale="92500" lnSpcReduction="20000"/>
          </a:bodyPr>
          <a:lstStyle/>
          <a:p>
            <a:pPr indent="0">
              <a:buNone/>
            </a:pPr>
            <a:r>
              <a:rPr lang="nl-NL" dirty="0"/>
              <a:t>Een doekfilter werkt volgens een eenvoudig principe: wanneer het te reinigen water over het filterpapier wordt geleid, blijven de vuildeeltjes uit het water die groter zijn dan de poriën in het filterpapier achter. </a:t>
            </a:r>
          </a:p>
          <a:p>
            <a:pPr indent="0">
              <a:buNone/>
            </a:pPr>
            <a:endParaRPr lang="nl-NL" dirty="0"/>
          </a:p>
          <a:p>
            <a:pPr indent="0">
              <a:buNone/>
            </a:pPr>
            <a:r>
              <a:rPr lang="nl-NL" dirty="0"/>
              <a:t>Hier geldt: hoe kleiner de poriën in het filterpapier, hoe meer vervuiling er uit het water wordt gefilterd. Naar verloop van tijd zitten de poriën 'vol' en is het doek verzadigd. </a:t>
            </a:r>
          </a:p>
          <a:p>
            <a:pPr indent="0">
              <a:buNone/>
            </a:pPr>
            <a:endParaRPr lang="nl-NL" dirty="0"/>
          </a:p>
          <a:p>
            <a:pPr indent="0">
              <a:buNone/>
            </a:pPr>
            <a:r>
              <a:rPr lang="nl-NL" dirty="0"/>
              <a:t>Het doekfiltersysteem ververst dan automatisch het filterpapier. Doordat de vuillast via het doek wordt afgevoerd, heeft het doekfilter voor reiniging geen spoelwater nodig.</a:t>
            </a:r>
            <a:br>
              <a:rPr lang="nl-NL" dirty="0"/>
            </a:br>
            <a:br>
              <a:rPr lang="nl-NL" dirty="0"/>
            </a:br>
            <a:endParaRPr lang="nl-NL" dirty="0"/>
          </a:p>
        </p:txBody>
      </p:sp>
    </p:spTree>
    <p:extLst>
      <p:ext uri="{BB962C8B-B14F-4D97-AF65-F5344CB8AC3E}">
        <p14:creationId xmlns:p14="http://schemas.microsoft.com/office/powerpoint/2010/main" val="10491716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fade">
                                      <p:cBhvr>
                                        <p:cTn id="21" dur="1000"/>
                                        <p:tgtEl>
                                          <p:spTgt spid="4">
                                            <p:txEl>
                                              <p:pRg st="4" end="4"/>
                                            </p:txEl>
                                          </p:spTgt>
                                        </p:tgtEl>
                                      </p:cBhvr>
                                    </p:animEffect>
                                    <p:anim calcmode="lin" valueType="num">
                                      <p:cBhvr>
                                        <p:cTn id="22"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808727" y="1279111"/>
            <a:ext cx="6216141" cy="762878"/>
          </a:xfrm>
        </p:spPr>
        <p:txBody>
          <a:bodyPr>
            <a:normAutofit/>
          </a:bodyPr>
          <a:lstStyle/>
          <a:p>
            <a:pPr eaLnBrk="1" hangingPunct="1"/>
            <a:r>
              <a:rPr lang="nl-NL" altLang="nl-NL" sz="2400" dirty="0"/>
              <a:t>Zeef filters</a:t>
            </a:r>
          </a:p>
        </p:txBody>
      </p:sp>
      <p:sp>
        <p:nvSpPr>
          <p:cNvPr id="4" name="Tijdelijke aanduiding voor inhoud 3">
            <a:extLst>
              <a:ext uri="{FF2B5EF4-FFF2-40B4-BE49-F238E27FC236}">
                <a16:creationId xmlns:a16="http://schemas.microsoft.com/office/drawing/2014/main" id="{A1BD8C6B-A509-4CAA-B5B0-D1564D7C6742}"/>
              </a:ext>
            </a:extLst>
          </p:cNvPr>
          <p:cNvSpPr>
            <a:spLocks noGrp="1"/>
          </p:cNvSpPr>
          <p:nvPr>
            <p:ph idx="1"/>
          </p:nvPr>
        </p:nvSpPr>
        <p:spPr>
          <a:xfrm>
            <a:off x="660656" y="2003196"/>
            <a:ext cx="6216141" cy="3257375"/>
          </a:xfrm>
        </p:spPr>
        <p:txBody>
          <a:bodyPr>
            <a:normAutofit fontScale="85000" lnSpcReduction="10000"/>
          </a:bodyPr>
          <a:lstStyle/>
          <a:p>
            <a:pPr indent="0">
              <a:buNone/>
            </a:pPr>
            <a:r>
              <a:rPr lang="nl-NL" dirty="0"/>
              <a:t>Bij een zeeffilter wordt het water van buiten naar binnen gefilterd. Het vuil hoopt zich op aan de buitenkant van het filterelement. Het voordeel hiervan is dat het vuil makkelijk verwijderd kan worden.</a:t>
            </a:r>
          </a:p>
          <a:p>
            <a:pPr indent="0">
              <a:buNone/>
            </a:pPr>
            <a:endParaRPr lang="nl-NL" dirty="0"/>
          </a:p>
          <a:p>
            <a:pPr indent="0">
              <a:buNone/>
            </a:pPr>
            <a:endParaRPr lang="nl-NL" dirty="0"/>
          </a:p>
          <a:p>
            <a:pPr indent="0">
              <a:buNone/>
            </a:pPr>
            <a:r>
              <a:rPr lang="nl-NL" dirty="0"/>
              <a:t>Gaasfilter is gaas dat is gespannen van metaaldraden, waarbij zeer fijne openingen zitten tussen de verschillende metaaldraden. Wanneer er vervuild water door het gaasfilter heen gepompt wordt, blijven de vuildeeltjes uit dit water achter in de openingen van het gaasfilter.</a:t>
            </a:r>
          </a:p>
          <a:p>
            <a:pPr indent="0">
              <a:buNone/>
            </a:pPr>
            <a:endParaRPr lang="nl-NL" dirty="0"/>
          </a:p>
          <a:p>
            <a:pPr indent="0">
              <a:buNone/>
            </a:pPr>
            <a:r>
              <a:rPr lang="nl-NL" dirty="0"/>
              <a:t>Gaasfilter is gaas dat is gespannen van metaaldraden, waarbij zeer fijne openingen zitten tussen de verschillende metaaldraden. Wanneer er vervuild water door het gaasfilter heen gepompt wordt, blijven de vuildeeltjes uit dit water achter in de openingen van het gaasfilter.</a:t>
            </a:r>
          </a:p>
        </p:txBody>
      </p:sp>
      <p:pic>
        <p:nvPicPr>
          <p:cNvPr id="2050" name="Picture 2" descr="Zeeffilter in-line/flens 2&quot; 130 micron UDI">
            <a:extLst>
              <a:ext uri="{FF2B5EF4-FFF2-40B4-BE49-F238E27FC236}">
                <a16:creationId xmlns:a16="http://schemas.microsoft.com/office/drawing/2014/main" id="{F4CA83F4-94BB-4F10-88FD-6B6C5DA259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14955" y="4436069"/>
            <a:ext cx="1769273" cy="1326954"/>
          </a:xfrm>
          <a:prstGeom prst="rect">
            <a:avLst/>
          </a:prstGeom>
          <a:noFill/>
          <a:extLst>
            <a:ext uri="{909E8E84-426E-40DD-AFC4-6F175D3DCCD1}">
              <a14:hiddenFill xmlns:a14="http://schemas.microsoft.com/office/drawing/2010/main">
                <a:solidFill>
                  <a:srgbClr val="FFFFFF"/>
                </a:solidFill>
              </a14:hiddenFill>
            </a:ext>
          </a:extLst>
        </p:spPr>
      </p:pic>
      <p:pic>
        <p:nvPicPr>
          <p:cNvPr id="2" name="Afbeelding 1">
            <a:extLst>
              <a:ext uri="{FF2B5EF4-FFF2-40B4-BE49-F238E27FC236}">
                <a16:creationId xmlns:a16="http://schemas.microsoft.com/office/drawing/2014/main" id="{E7B8B74D-5DE1-47BF-946A-2EFD799D18A4}"/>
              </a:ext>
            </a:extLst>
          </p:cNvPr>
          <p:cNvPicPr>
            <a:picLocks noChangeAspect="1"/>
          </p:cNvPicPr>
          <p:nvPr/>
        </p:nvPicPr>
        <p:blipFill>
          <a:blip r:embed="rId4"/>
          <a:stretch>
            <a:fillRect/>
          </a:stretch>
        </p:blipFill>
        <p:spPr>
          <a:xfrm>
            <a:off x="7356544" y="1081361"/>
            <a:ext cx="1277977" cy="960627"/>
          </a:xfrm>
          <a:prstGeom prst="rect">
            <a:avLst/>
          </a:prstGeom>
        </p:spPr>
      </p:pic>
    </p:spTree>
    <p:extLst>
      <p:ext uri="{BB962C8B-B14F-4D97-AF65-F5344CB8AC3E}">
        <p14:creationId xmlns:p14="http://schemas.microsoft.com/office/powerpoint/2010/main" val="335554977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3" end="3"/>
                                            </p:txEl>
                                          </p:spTgt>
                                        </p:tgtEl>
                                        <p:attrNameLst>
                                          <p:attrName>style.visibility</p:attrName>
                                        </p:attrNameLst>
                                      </p:cBhvr>
                                      <p:to>
                                        <p:strVal val="visible"/>
                                      </p:to>
                                    </p:set>
                                    <p:animEffect transition="in" filter="fade">
                                      <p:cBhvr>
                                        <p:cTn id="14" dur="1000"/>
                                        <p:tgtEl>
                                          <p:spTgt spid="4">
                                            <p:txEl>
                                              <p:pRg st="3" end="3"/>
                                            </p:txEl>
                                          </p:spTgt>
                                        </p:tgtEl>
                                      </p:cBhvr>
                                    </p:animEffect>
                                    <p:anim calcmode="lin" valueType="num">
                                      <p:cBhvr>
                                        <p:cTn id="15"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animEffect transition="in" filter="fade">
                                      <p:cBhvr>
                                        <p:cTn id="21" dur="1000"/>
                                        <p:tgtEl>
                                          <p:spTgt spid="4">
                                            <p:txEl>
                                              <p:pRg st="5" end="5"/>
                                            </p:txEl>
                                          </p:spTgt>
                                        </p:tgtEl>
                                      </p:cBhvr>
                                    </p:animEffect>
                                    <p:anim calcmode="lin" valueType="num">
                                      <p:cBhvr>
                                        <p:cTn id="22"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808727" y="1279111"/>
            <a:ext cx="6216141" cy="762878"/>
          </a:xfrm>
        </p:spPr>
        <p:txBody>
          <a:bodyPr>
            <a:normAutofit/>
          </a:bodyPr>
          <a:lstStyle/>
          <a:p>
            <a:pPr eaLnBrk="1" hangingPunct="1"/>
            <a:r>
              <a:rPr lang="nl-NL" altLang="nl-NL" sz="2400" dirty="0"/>
              <a:t>Zeef filter</a:t>
            </a:r>
          </a:p>
        </p:txBody>
      </p:sp>
      <p:sp>
        <p:nvSpPr>
          <p:cNvPr id="4" name="Tijdelijke aanduiding voor inhoud 3">
            <a:extLst>
              <a:ext uri="{FF2B5EF4-FFF2-40B4-BE49-F238E27FC236}">
                <a16:creationId xmlns:a16="http://schemas.microsoft.com/office/drawing/2014/main" id="{A1BD8C6B-A509-4CAA-B5B0-D1564D7C6742}"/>
              </a:ext>
            </a:extLst>
          </p:cNvPr>
          <p:cNvSpPr>
            <a:spLocks noGrp="1"/>
          </p:cNvSpPr>
          <p:nvPr>
            <p:ph idx="1"/>
          </p:nvPr>
        </p:nvSpPr>
        <p:spPr>
          <a:xfrm>
            <a:off x="808727" y="2315386"/>
            <a:ext cx="5805000" cy="3263504"/>
          </a:xfrm>
        </p:spPr>
        <p:txBody>
          <a:bodyPr/>
          <a:lstStyle/>
          <a:p>
            <a:pPr indent="0">
              <a:buNone/>
            </a:pPr>
            <a:r>
              <a:rPr lang="nl-NL" dirty="0"/>
              <a:t>Vaak zit er een drukmeter voor het filter en na het filter.</a:t>
            </a:r>
          </a:p>
          <a:p>
            <a:pPr indent="0">
              <a:buNone/>
            </a:pPr>
            <a:endParaRPr lang="nl-NL" dirty="0"/>
          </a:p>
          <a:p>
            <a:pPr indent="0">
              <a:buNone/>
            </a:pPr>
            <a:r>
              <a:rPr lang="nl-NL" dirty="0"/>
              <a:t>Als hier veel drukverschil tussen zit, weet je dat het filter verstopt zit.</a:t>
            </a:r>
          </a:p>
          <a:p>
            <a:pPr indent="0">
              <a:buNone/>
            </a:pPr>
            <a:endParaRPr lang="nl-NL" dirty="0"/>
          </a:p>
          <a:p>
            <a:pPr indent="0">
              <a:buNone/>
            </a:pPr>
            <a:r>
              <a:rPr lang="nl-NL" dirty="0"/>
              <a:t>Je kunt het filter dan open maken en schoonspoelen.</a:t>
            </a:r>
          </a:p>
        </p:txBody>
      </p:sp>
      <p:pic>
        <p:nvPicPr>
          <p:cNvPr id="3074" name="Picture 2" descr="Zeeffilter in-line/flens 2&quot; 130 micron UDI">
            <a:extLst>
              <a:ext uri="{FF2B5EF4-FFF2-40B4-BE49-F238E27FC236}">
                <a16:creationId xmlns:a16="http://schemas.microsoft.com/office/drawing/2014/main" id="{851C7716-1D60-4577-B631-EDB754CECF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83095" y="4394842"/>
            <a:ext cx="1852179" cy="138913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ompact y filter 2&quot;   150 micron groen">
            <a:extLst>
              <a:ext uri="{FF2B5EF4-FFF2-40B4-BE49-F238E27FC236}">
                <a16:creationId xmlns:a16="http://schemas.microsoft.com/office/drawing/2014/main" id="{3420FBFB-966F-4ECD-BA82-78C46F462C4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92895" y="1166380"/>
            <a:ext cx="1528589" cy="11490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355689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fade">
                                      <p:cBhvr>
                                        <p:cTn id="21" dur="1000"/>
                                        <p:tgtEl>
                                          <p:spTgt spid="4">
                                            <p:txEl>
                                              <p:pRg st="4" end="4"/>
                                            </p:txEl>
                                          </p:spTgt>
                                        </p:tgtEl>
                                      </p:cBhvr>
                                    </p:animEffect>
                                    <p:anim calcmode="lin" valueType="num">
                                      <p:cBhvr>
                                        <p:cTn id="22"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808727" y="1279111"/>
            <a:ext cx="6216141" cy="762878"/>
          </a:xfrm>
        </p:spPr>
        <p:txBody>
          <a:bodyPr>
            <a:normAutofit/>
          </a:bodyPr>
          <a:lstStyle/>
          <a:p>
            <a:pPr eaLnBrk="1" hangingPunct="1"/>
            <a:r>
              <a:rPr lang="nl-NL" altLang="nl-NL" sz="2400" dirty="0"/>
              <a:t>Zelfreinigende filters</a:t>
            </a:r>
          </a:p>
        </p:txBody>
      </p:sp>
      <p:pic>
        <p:nvPicPr>
          <p:cNvPr id="2" name="Onlinemedia 1">
            <a:hlinkClick r:id="" action="ppaction://media"/>
            <a:extLst>
              <a:ext uri="{FF2B5EF4-FFF2-40B4-BE49-F238E27FC236}">
                <a16:creationId xmlns:a16="http://schemas.microsoft.com/office/drawing/2014/main" id="{D1ECC441-EE52-48AF-AA40-55137A83FD46}"/>
              </a:ext>
            </a:extLst>
          </p:cNvPr>
          <p:cNvPicPr>
            <a:picLocks noGrp="1" noRot="1" noChangeAspect="1"/>
          </p:cNvPicPr>
          <p:nvPr>
            <p:ph idx="1"/>
            <a:videoFile r:link="rId1"/>
          </p:nvPr>
        </p:nvPicPr>
        <p:blipFill>
          <a:blip r:embed="rId4"/>
          <a:stretch>
            <a:fillRect/>
          </a:stretch>
        </p:blipFill>
        <p:spPr>
          <a:xfrm>
            <a:off x="732687" y="2489739"/>
            <a:ext cx="5120102" cy="2926523"/>
          </a:xfrm>
          <a:prstGeom prst="rect">
            <a:avLst/>
          </a:prstGeom>
        </p:spPr>
      </p:pic>
    </p:spTree>
    <p:extLst>
      <p:ext uri="{BB962C8B-B14F-4D97-AF65-F5344CB8AC3E}">
        <p14:creationId xmlns:p14="http://schemas.microsoft.com/office/powerpoint/2010/main" val="530795263"/>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el 1">
            <a:extLst>
              <a:ext uri="{FF2B5EF4-FFF2-40B4-BE49-F238E27FC236}">
                <a16:creationId xmlns:a16="http://schemas.microsoft.com/office/drawing/2014/main" id="{ABA9AE5C-E1FE-464E-A56D-7A5EDEFDFDED}"/>
              </a:ext>
            </a:extLst>
          </p:cNvPr>
          <p:cNvSpPr>
            <a:spLocks noGrp="1" noChangeArrowheads="1"/>
          </p:cNvSpPr>
          <p:nvPr>
            <p:ph type="title"/>
          </p:nvPr>
        </p:nvSpPr>
        <p:spPr/>
        <p:txBody>
          <a:bodyPr/>
          <a:lstStyle/>
          <a:p>
            <a:pPr eaLnBrk="1" hangingPunct="1"/>
            <a:r>
              <a:rPr lang="nl-NL" altLang="nl-NL" b="1"/>
              <a:t>Aftrap</a:t>
            </a:r>
          </a:p>
        </p:txBody>
      </p:sp>
      <p:pic>
        <p:nvPicPr>
          <p:cNvPr id="4099" name="Afbeelding 6">
            <a:extLst>
              <a:ext uri="{FF2B5EF4-FFF2-40B4-BE49-F238E27FC236}">
                <a16:creationId xmlns:a16="http://schemas.microsoft.com/office/drawing/2014/main" id="{09E6EFB4-CFE2-4CA3-A27E-E026A0432E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7763" y="330200"/>
            <a:ext cx="2555875"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Afbeelding 3">
            <a:extLst>
              <a:ext uri="{FF2B5EF4-FFF2-40B4-BE49-F238E27FC236}">
                <a16:creationId xmlns:a16="http://schemas.microsoft.com/office/drawing/2014/main" id="{22DF00A9-30B3-47E7-8C11-5904CAD8B9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04938"/>
            <a:ext cx="9144000" cy="513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808727" y="1279111"/>
            <a:ext cx="6216141" cy="762878"/>
          </a:xfrm>
        </p:spPr>
        <p:txBody>
          <a:bodyPr>
            <a:normAutofit/>
          </a:bodyPr>
          <a:lstStyle/>
          <a:p>
            <a:pPr eaLnBrk="1" hangingPunct="1"/>
            <a:r>
              <a:rPr lang="nl-NL" altLang="nl-NL" sz="2400" dirty="0"/>
              <a:t>Zand filters</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808726" y="2187030"/>
            <a:ext cx="6509072" cy="3553695"/>
          </a:xfrm>
        </p:spPr>
        <p:txBody>
          <a:bodyPr>
            <a:normAutofit fontScale="85000" lnSpcReduction="10000"/>
          </a:bodyPr>
          <a:lstStyle/>
          <a:p>
            <a:pPr indent="0">
              <a:buNone/>
              <a:defRPr/>
            </a:pPr>
            <a:r>
              <a:rPr lang="nl-NL" sz="2400" dirty="0"/>
              <a:t>Een zandfilter maakt gebruik van zand om water te filteren. Het te reinigen water zakt langzaam door het zand van het zandfilter heen, waarbij de vuildeeltjes uit het water achterblijven in de fijne poriën van het zand. </a:t>
            </a:r>
          </a:p>
          <a:p>
            <a:pPr indent="0">
              <a:buNone/>
              <a:defRPr/>
            </a:pPr>
            <a:endParaRPr lang="nl-NL" sz="2400" dirty="0"/>
          </a:p>
          <a:p>
            <a:pPr indent="0">
              <a:buNone/>
              <a:defRPr/>
            </a:pPr>
            <a:r>
              <a:rPr lang="nl-NL" sz="2400" dirty="0"/>
              <a:t>Deze filtertechniek is met name geschikt voor voorfiltratie van desinfectieapparatuur, voorbereiding voor micro- en ultrafiltratie, recirculatiesystemen, spoelwaterprocessen, irrigatiesystemen, bassinwaterfiltratie en grondwaterreiniging.</a:t>
            </a:r>
            <a:br>
              <a:rPr lang="nl-NL" sz="2400" dirty="0"/>
            </a:br>
            <a:br>
              <a:rPr lang="nl-NL" sz="2400" dirty="0"/>
            </a:br>
            <a:br>
              <a:rPr lang="nl-NL" dirty="0"/>
            </a:br>
            <a:endParaRPr lang="nl-NL" dirty="0"/>
          </a:p>
        </p:txBody>
      </p:sp>
      <p:pic>
        <p:nvPicPr>
          <p:cNvPr id="2" name="Afbeelding 1">
            <a:extLst>
              <a:ext uri="{FF2B5EF4-FFF2-40B4-BE49-F238E27FC236}">
                <a16:creationId xmlns:a16="http://schemas.microsoft.com/office/drawing/2014/main" id="{9E97CC8B-0E65-4DAA-8A98-2D92D5926C63}"/>
              </a:ext>
            </a:extLst>
          </p:cNvPr>
          <p:cNvPicPr>
            <a:picLocks noChangeAspect="1"/>
          </p:cNvPicPr>
          <p:nvPr/>
        </p:nvPicPr>
        <p:blipFill>
          <a:blip r:embed="rId3"/>
          <a:stretch>
            <a:fillRect/>
          </a:stretch>
        </p:blipFill>
        <p:spPr>
          <a:xfrm>
            <a:off x="7676285" y="4091420"/>
            <a:ext cx="841132" cy="1396279"/>
          </a:xfrm>
          <a:prstGeom prst="rect">
            <a:avLst/>
          </a:prstGeom>
        </p:spPr>
      </p:pic>
    </p:spTree>
    <p:extLst>
      <p:ext uri="{BB962C8B-B14F-4D97-AF65-F5344CB8AC3E}">
        <p14:creationId xmlns:p14="http://schemas.microsoft.com/office/powerpoint/2010/main" val="209188506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 calcmode="lin" valueType="num">
                                      <p:cBhvr additive="base">
                                        <p:cTn id="7" dur="500" fill="hold"/>
                                        <p:tgtEl>
                                          <p:spTgt spid="71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0" end="0"/>
                                            </p:txEl>
                                          </p:spTgt>
                                        </p:tgtEl>
                                        <p:attrNameLst>
                                          <p:attrName>ppt_y</p:attrName>
                                        </p:attrNameLst>
                                      </p:cBhvr>
                                      <p:tavLst>
                                        <p:tav tm="0">
                                          <p:val>
                                            <p:strVal val="1+#ppt_h/2"/>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7171">
                                            <p:txEl>
                                              <p:pRg st="2" end="2"/>
                                            </p:txEl>
                                          </p:spTgt>
                                        </p:tgtEl>
                                        <p:attrNameLst>
                                          <p:attrName>style.visibility</p:attrName>
                                        </p:attrNameLst>
                                      </p:cBhvr>
                                      <p:to>
                                        <p:strVal val="visible"/>
                                      </p:to>
                                    </p:set>
                                    <p:anim calcmode="lin" valueType="num">
                                      <p:cBhvr additive="base">
                                        <p:cTn id="18"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717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808727" y="1279111"/>
            <a:ext cx="6216141" cy="762878"/>
          </a:xfrm>
        </p:spPr>
        <p:txBody>
          <a:bodyPr>
            <a:normAutofit/>
          </a:bodyPr>
          <a:lstStyle/>
          <a:p>
            <a:pPr eaLnBrk="1" hangingPunct="1"/>
            <a:r>
              <a:rPr lang="nl-NL" altLang="nl-NL" sz="2400" dirty="0"/>
              <a:t>Zand filters</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799169" y="2041988"/>
            <a:ext cx="6119412" cy="3553695"/>
          </a:xfrm>
        </p:spPr>
        <p:txBody>
          <a:bodyPr>
            <a:normAutofit/>
          </a:bodyPr>
          <a:lstStyle/>
          <a:p>
            <a:pPr indent="0">
              <a:buNone/>
              <a:defRPr/>
            </a:pPr>
            <a:r>
              <a:rPr lang="nl-NL" dirty="0"/>
              <a:t>Let op: een zandfilter filtert </a:t>
            </a:r>
            <a:r>
              <a:rPr lang="nl-NL" b="1" dirty="0"/>
              <a:t>geen</a:t>
            </a:r>
            <a:r>
              <a:rPr lang="nl-NL" dirty="0"/>
              <a:t> opgeloste zouten uit het water. Een zandfilter kan alleen vaste deeltjes uit het water filteren, zoals algen en organisch materiaal. </a:t>
            </a:r>
          </a:p>
          <a:p>
            <a:pPr indent="0">
              <a:buNone/>
              <a:defRPr/>
            </a:pPr>
            <a:endParaRPr lang="nl-NL" dirty="0"/>
          </a:p>
          <a:p>
            <a:pPr indent="0">
              <a:buNone/>
              <a:defRPr/>
            </a:pPr>
            <a:r>
              <a:rPr lang="nl-NL" dirty="0"/>
              <a:t>Zouten die niet oplossen in water, zoals zouten die in meststoffen voorkomen, kan een zandfilter wel uit het water filteren, mits de deeltjes groot genoeg zijn. </a:t>
            </a:r>
          </a:p>
        </p:txBody>
      </p:sp>
      <p:pic>
        <p:nvPicPr>
          <p:cNvPr id="2" name="Afbeelding 1">
            <a:extLst>
              <a:ext uri="{FF2B5EF4-FFF2-40B4-BE49-F238E27FC236}">
                <a16:creationId xmlns:a16="http://schemas.microsoft.com/office/drawing/2014/main" id="{509BB6D2-D032-44E4-9707-6D3A1F36D782}"/>
              </a:ext>
            </a:extLst>
          </p:cNvPr>
          <p:cNvPicPr>
            <a:picLocks noChangeAspect="1"/>
          </p:cNvPicPr>
          <p:nvPr/>
        </p:nvPicPr>
        <p:blipFill>
          <a:blip r:embed="rId3"/>
          <a:stretch>
            <a:fillRect/>
          </a:stretch>
        </p:blipFill>
        <p:spPr>
          <a:xfrm>
            <a:off x="7282043" y="4012369"/>
            <a:ext cx="953804" cy="1583315"/>
          </a:xfrm>
          <a:prstGeom prst="rect">
            <a:avLst/>
          </a:prstGeom>
        </p:spPr>
      </p:pic>
    </p:spTree>
    <p:extLst>
      <p:ext uri="{BB962C8B-B14F-4D97-AF65-F5344CB8AC3E}">
        <p14:creationId xmlns:p14="http://schemas.microsoft.com/office/powerpoint/2010/main" val="13800293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 calcmode="lin" valueType="num">
                                      <p:cBhvr additive="base">
                                        <p:cTn id="7" dur="500" fill="hold"/>
                                        <p:tgtEl>
                                          <p:spTgt spid="71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171">
                                            <p:txEl>
                                              <p:pRg st="2" end="2"/>
                                            </p:txEl>
                                          </p:spTgt>
                                        </p:tgtEl>
                                        <p:attrNameLst>
                                          <p:attrName>style.visibility</p:attrName>
                                        </p:attrNameLst>
                                      </p:cBhvr>
                                      <p:to>
                                        <p:strVal val="visible"/>
                                      </p:to>
                                    </p:set>
                                    <p:anim calcmode="lin" valueType="num">
                                      <p:cBhvr additive="base">
                                        <p:cTn id="13"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7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808727" y="1279111"/>
            <a:ext cx="6216141" cy="762878"/>
          </a:xfrm>
        </p:spPr>
        <p:txBody>
          <a:bodyPr>
            <a:normAutofit/>
          </a:bodyPr>
          <a:lstStyle/>
          <a:p>
            <a:pPr eaLnBrk="1" hangingPunct="1"/>
            <a:r>
              <a:rPr lang="nl-NL" altLang="nl-NL" sz="2400" dirty="0"/>
              <a:t>Diepte filtratie</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808726" y="2187030"/>
            <a:ext cx="6438933" cy="3553695"/>
          </a:xfrm>
        </p:spPr>
        <p:txBody>
          <a:bodyPr>
            <a:normAutofit/>
          </a:bodyPr>
          <a:lstStyle/>
          <a:p>
            <a:pPr indent="0">
              <a:buNone/>
              <a:defRPr/>
            </a:pPr>
            <a:r>
              <a:rPr lang="nl-NL" dirty="0"/>
              <a:t>Diepte filtratie gebeurt met zand of grind, waar vezelige vervuiling in vastloopt. Zandfilters filteren meestal op 80 micron, maar verminderen ook de kleinere vuilfracties in het water. </a:t>
            </a:r>
          </a:p>
          <a:p>
            <a:pPr indent="0">
              <a:buNone/>
              <a:defRPr/>
            </a:pPr>
            <a:endParaRPr lang="nl-NL" dirty="0"/>
          </a:p>
          <a:p>
            <a:pPr indent="0">
              <a:buNone/>
              <a:defRPr/>
            </a:pPr>
            <a:r>
              <a:rPr lang="nl-NL" dirty="0"/>
              <a:t>De helft van de werking van een zandfilter komt doordat het vuil tussen de zandkorrels blijft hangen en de andere helft komt door aanhechting aan het zand. </a:t>
            </a:r>
          </a:p>
          <a:p>
            <a:pPr indent="0">
              <a:buNone/>
              <a:defRPr/>
            </a:pPr>
            <a:endParaRPr lang="nl-NL" dirty="0"/>
          </a:p>
          <a:p>
            <a:pPr indent="0">
              <a:buNone/>
              <a:defRPr/>
            </a:pPr>
            <a:r>
              <a:rPr lang="nl-NL" dirty="0"/>
              <a:t>Dit kan omdat de korrels van het filtratiezand niet rond zijn, maar een ruw oppervlak hebben waar het vuil op gaat zitten.</a:t>
            </a:r>
          </a:p>
          <a:p>
            <a:pPr indent="0">
              <a:buNone/>
              <a:defRPr/>
            </a:pPr>
            <a:br>
              <a:rPr lang="nl-NL" dirty="0"/>
            </a:br>
            <a:r>
              <a:rPr lang="nl-NL" dirty="0"/>
              <a:t>Een zandfilter wordt dagelijks terug gespoeld (schoonspoelen)</a:t>
            </a:r>
          </a:p>
        </p:txBody>
      </p:sp>
    </p:spTree>
    <p:extLst>
      <p:ext uri="{BB962C8B-B14F-4D97-AF65-F5344CB8AC3E}">
        <p14:creationId xmlns:p14="http://schemas.microsoft.com/office/powerpoint/2010/main" val="294828761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 calcmode="lin" valueType="num">
                                      <p:cBhvr additive="base">
                                        <p:cTn id="7" dur="500" fill="hold"/>
                                        <p:tgtEl>
                                          <p:spTgt spid="71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171">
                                            <p:txEl>
                                              <p:pRg st="2" end="2"/>
                                            </p:txEl>
                                          </p:spTgt>
                                        </p:tgtEl>
                                        <p:attrNameLst>
                                          <p:attrName>style.visibility</p:attrName>
                                        </p:attrNameLst>
                                      </p:cBhvr>
                                      <p:to>
                                        <p:strVal val="visible"/>
                                      </p:to>
                                    </p:set>
                                    <p:anim calcmode="lin" valueType="num">
                                      <p:cBhvr additive="base">
                                        <p:cTn id="13"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171">
                                            <p:txEl>
                                              <p:pRg st="4" end="4"/>
                                            </p:txEl>
                                          </p:spTgt>
                                        </p:tgtEl>
                                        <p:attrNameLst>
                                          <p:attrName>style.visibility</p:attrName>
                                        </p:attrNameLst>
                                      </p:cBhvr>
                                      <p:to>
                                        <p:strVal val="visible"/>
                                      </p:to>
                                    </p:set>
                                    <p:anim calcmode="lin" valueType="num">
                                      <p:cBhvr additive="base">
                                        <p:cTn id="19" dur="500" fill="hold"/>
                                        <p:tgtEl>
                                          <p:spTgt spid="7171">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17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171">
                                            <p:txEl>
                                              <p:pRg st="5" end="5"/>
                                            </p:txEl>
                                          </p:spTgt>
                                        </p:tgtEl>
                                        <p:attrNameLst>
                                          <p:attrName>style.visibility</p:attrName>
                                        </p:attrNameLst>
                                      </p:cBhvr>
                                      <p:to>
                                        <p:strVal val="visible"/>
                                      </p:to>
                                    </p:set>
                                    <p:anim calcmode="lin" valueType="num">
                                      <p:cBhvr additive="base">
                                        <p:cTn id="25" dur="500" fill="hold"/>
                                        <p:tgtEl>
                                          <p:spTgt spid="7171">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171">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808727" y="1279111"/>
            <a:ext cx="6216141" cy="762878"/>
          </a:xfrm>
        </p:spPr>
        <p:txBody>
          <a:bodyPr>
            <a:normAutofit/>
          </a:bodyPr>
          <a:lstStyle/>
          <a:p>
            <a:pPr eaLnBrk="1" hangingPunct="1"/>
            <a:r>
              <a:rPr lang="nl-NL" altLang="nl-NL" sz="2400" dirty="0"/>
              <a:t>Contact tijd</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808726" y="2187030"/>
            <a:ext cx="4988621" cy="3553695"/>
          </a:xfrm>
        </p:spPr>
        <p:txBody>
          <a:bodyPr>
            <a:normAutofit/>
          </a:bodyPr>
          <a:lstStyle/>
          <a:p>
            <a:pPr indent="0">
              <a:buNone/>
              <a:defRPr/>
            </a:pPr>
            <a:r>
              <a:rPr lang="nl-NL" dirty="0"/>
              <a:t>De werking van het zandfilter is afhankelijk van de contacttijd tussen water en zandkorrel. Bij een snelle doorloop worden alleen de grote delen weggevangen, die er niet door kunnen.</a:t>
            </a:r>
          </a:p>
          <a:p>
            <a:pPr indent="0">
              <a:buNone/>
              <a:defRPr/>
            </a:pPr>
            <a:endParaRPr lang="nl-NL" dirty="0"/>
          </a:p>
          <a:p>
            <a:pPr indent="0">
              <a:buNone/>
              <a:defRPr/>
            </a:pPr>
            <a:r>
              <a:rPr lang="nl-NL" dirty="0"/>
              <a:t> Maar bij een langzame doorloop, vangt het zand ook de kleine vuilfracties af. Dus hoe langzamer, hoe meer kleine vuildeeltjes uit het water zijn. </a:t>
            </a:r>
          </a:p>
          <a:p>
            <a:pPr indent="0">
              <a:buNone/>
              <a:defRPr/>
            </a:pPr>
            <a:endParaRPr lang="nl-NL" dirty="0"/>
          </a:p>
          <a:p>
            <a:pPr indent="0">
              <a:buNone/>
              <a:defRPr/>
            </a:pPr>
            <a:r>
              <a:rPr lang="nl-NL" dirty="0"/>
              <a:t>Dit geeft een grotere vuilreductie, omdat met hetzelfde zand zowel grove als kleine vuildeeltjes eruit zijn te halen.</a:t>
            </a:r>
          </a:p>
        </p:txBody>
      </p:sp>
    </p:spTree>
    <p:extLst>
      <p:ext uri="{BB962C8B-B14F-4D97-AF65-F5344CB8AC3E}">
        <p14:creationId xmlns:p14="http://schemas.microsoft.com/office/powerpoint/2010/main" val="215399849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 calcmode="lin" valueType="num">
                                      <p:cBhvr additive="base">
                                        <p:cTn id="7" dur="500" fill="hold"/>
                                        <p:tgtEl>
                                          <p:spTgt spid="71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171">
                                            <p:txEl>
                                              <p:pRg st="2" end="2"/>
                                            </p:txEl>
                                          </p:spTgt>
                                        </p:tgtEl>
                                        <p:attrNameLst>
                                          <p:attrName>style.visibility</p:attrName>
                                        </p:attrNameLst>
                                      </p:cBhvr>
                                      <p:to>
                                        <p:strVal val="visible"/>
                                      </p:to>
                                    </p:set>
                                    <p:anim calcmode="lin" valueType="num">
                                      <p:cBhvr additive="base">
                                        <p:cTn id="13"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171">
                                            <p:txEl>
                                              <p:pRg st="4" end="4"/>
                                            </p:txEl>
                                          </p:spTgt>
                                        </p:tgtEl>
                                        <p:attrNameLst>
                                          <p:attrName>style.visibility</p:attrName>
                                        </p:attrNameLst>
                                      </p:cBhvr>
                                      <p:to>
                                        <p:strVal val="visible"/>
                                      </p:to>
                                    </p:set>
                                    <p:anim calcmode="lin" valueType="num">
                                      <p:cBhvr additive="base">
                                        <p:cTn id="19" dur="500" fill="hold"/>
                                        <p:tgtEl>
                                          <p:spTgt spid="7171">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17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808727" y="1279111"/>
            <a:ext cx="6216141" cy="762878"/>
          </a:xfrm>
        </p:spPr>
        <p:txBody>
          <a:bodyPr>
            <a:normAutofit/>
          </a:bodyPr>
          <a:lstStyle/>
          <a:p>
            <a:pPr eaLnBrk="1" hangingPunct="1"/>
            <a:r>
              <a:rPr lang="nl-NL" altLang="nl-NL" sz="2400" dirty="0"/>
              <a:t>Terug spoelen</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808726" y="2187030"/>
            <a:ext cx="5745340" cy="3553695"/>
          </a:xfrm>
        </p:spPr>
        <p:txBody>
          <a:bodyPr>
            <a:normAutofit/>
          </a:bodyPr>
          <a:lstStyle/>
          <a:p>
            <a:pPr indent="0">
              <a:buNone/>
              <a:defRPr/>
            </a:pPr>
            <a:r>
              <a:rPr lang="nl-NL" dirty="0"/>
              <a:t>Wanneer een bepaalde hoeveelheid water is gefilterd of wanneer het zand een bepaalde vervuilingsgraad heeft bereikt, schakelt het zandfilter automatisch over naar terugspoelen. </a:t>
            </a:r>
          </a:p>
          <a:p>
            <a:pPr indent="0">
              <a:buNone/>
              <a:defRPr/>
            </a:pPr>
            <a:endParaRPr lang="nl-NL" dirty="0"/>
          </a:p>
          <a:p>
            <a:pPr indent="0">
              <a:buNone/>
              <a:defRPr/>
            </a:pPr>
            <a:r>
              <a:rPr lang="nl-NL" dirty="0"/>
              <a:t>Tijdens het terugspoelen vergroten de poriën zich en wordt het vuil weer uit het zand gespoeld. Vervolgens wordt dit vuil samen met het spoelwater geloosd.</a:t>
            </a:r>
          </a:p>
          <a:p>
            <a:pPr indent="0">
              <a:buNone/>
              <a:defRPr/>
            </a:pPr>
            <a:endParaRPr lang="nl-NL" dirty="0"/>
          </a:p>
          <a:p>
            <a:pPr indent="0">
              <a:buNone/>
              <a:defRPr/>
            </a:pPr>
            <a:r>
              <a:rPr lang="nl-NL" dirty="0"/>
              <a:t>Op deze manier raakt het zandfilter niet verstopt en blijft het zo optimaal mogelijk zuiveren.</a:t>
            </a:r>
            <a:br>
              <a:rPr lang="nl-NL" dirty="0"/>
            </a:br>
            <a:endParaRPr lang="nl-NL" dirty="0"/>
          </a:p>
        </p:txBody>
      </p:sp>
    </p:spTree>
    <p:extLst>
      <p:ext uri="{BB962C8B-B14F-4D97-AF65-F5344CB8AC3E}">
        <p14:creationId xmlns:p14="http://schemas.microsoft.com/office/powerpoint/2010/main" val="16556358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 calcmode="lin" valueType="num">
                                      <p:cBhvr additive="base">
                                        <p:cTn id="7" dur="500" fill="hold"/>
                                        <p:tgtEl>
                                          <p:spTgt spid="71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171">
                                            <p:txEl>
                                              <p:pRg st="2" end="2"/>
                                            </p:txEl>
                                          </p:spTgt>
                                        </p:tgtEl>
                                        <p:attrNameLst>
                                          <p:attrName>style.visibility</p:attrName>
                                        </p:attrNameLst>
                                      </p:cBhvr>
                                      <p:to>
                                        <p:strVal val="visible"/>
                                      </p:to>
                                    </p:set>
                                    <p:anim calcmode="lin" valueType="num">
                                      <p:cBhvr additive="base">
                                        <p:cTn id="13"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171">
                                            <p:txEl>
                                              <p:pRg st="4" end="4"/>
                                            </p:txEl>
                                          </p:spTgt>
                                        </p:tgtEl>
                                        <p:attrNameLst>
                                          <p:attrName>style.visibility</p:attrName>
                                        </p:attrNameLst>
                                      </p:cBhvr>
                                      <p:to>
                                        <p:strVal val="visible"/>
                                      </p:to>
                                    </p:set>
                                    <p:anim calcmode="lin" valueType="num">
                                      <p:cBhvr additive="base">
                                        <p:cTn id="19" dur="500" fill="hold"/>
                                        <p:tgtEl>
                                          <p:spTgt spid="7171">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17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808727" y="1279111"/>
            <a:ext cx="6216141" cy="762878"/>
          </a:xfrm>
        </p:spPr>
        <p:txBody>
          <a:bodyPr>
            <a:normAutofit/>
          </a:bodyPr>
          <a:lstStyle/>
          <a:p>
            <a:pPr eaLnBrk="1" hangingPunct="1"/>
            <a:r>
              <a:rPr lang="nl-NL" altLang="nl-NL" sz="2400" dirty="0"/>
              <a:t>Zandfilters</a:t>
            </a:r>
          </a:p>
        </p:txBody>
      </p:sp>
      <p:pic>
        <p:nvPicPr>
          <p:cNvPr id="2" name="Onlinemedia 1">
            <a:hlinkClick r:id="" action="ppaction://media"/>
            <a:extLst>
              <a:ext uri="{FF2B5EF4-FFF2-40B4-BE49-F238E27FC236}">
                <a16:creationId xmlns:a16="http://schemas.microsoft.com/office/drawing/2014/main" id="{EB3B917F-DD3D-41B1-9567-774A21EA9354}"/>
              </a:ext>
            </a:extLst>
          </p:cNvPr>
          <p:cNvPicPr>
            <a:picLocks noGrp="1" noRot="1" noChangeAspect="1"/>
          </p:cNvPicPr>
          <p:nvPr>
            <p:ph idx="1"/>
            <a:videoFile r:link="rId1"/>
          </p:nvPr>
        </p:nvPicPr>
        <p:blipFill>
          <a:blip r:embed="rId4"/>
          <a:stretch>
            <a:fillRect/>
          </a:stretch>
        </p:blipFill>
        <p:spPr>
          <a:xfrm>
            <a:off x="844959" y="2447059"/>
            <a:ext cx="5153892" cy="2899064"/>
          </a:xfrm>
          <a:prstGeom prst="rect">
            <a:avLst/>
          </a:prstGeom>
        </p:spPr>
      </p:pic>
    </p:spTree>
    <p:extLst>
      <p:ext uri="{BB962C8B-B14F-4D97-AF65-F5344CB8AC3E}">
        <p14:creationId xmlns:p14="http://schemas.microsoft.com/office/powerpoint/2010/main" val="621643920"/>
      </p:ext>
    </p:extLst>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el 1">
            <a:extLst>
              <a:ext uri="{FF2B5EF4-FFF2-40B4-BE49-F238E27FC236}">
                <a16:creationId xmlns:a16="http://schemas.microsoft.com/office/drawing/2014/main" id="{75C595FE-5A9F-4654-ACE0-669BBB20FDB1}"/>
              </a:ext>
            </a:extLst>
          </p:cNvPr>
          <p:cNvSpPr>
            <a:spLocks noGrp="1" noChangeArrowheads="1"/>
          </p:cNvSpPr>
          <p:nvPr>
            <p:ph type="title"/>
          </p:nvPr>
        </p:nvSpPr>
        <p:spPr>
          <a:xfrm>
            <a:off x="979005" y="1217825"/>
            <a:ext cx="7886700" cy="983642"/>
          </a:xfrm>
        </p:spPr>
        <p:txBody>
          <a:bodyPr/>
          <a:lstStyle/>
          <a:p>
            <a:pPr eaLnBrk="1" hangingPunct="1"/>
            <a:r>
              <a:rPr lang="nl-NL" altLang="nl-NL" b="1" dirty="0"/>
              <a:t>PVC</a:t>
            </a:r>
          </a:p>
        </p:txBody>
      </p:sp>
      <p:sp>
        <p:nvSpPr>
          <p:cNvPr id="4099" name="Tijdelijke aanduiding voor inhoud 2">
            <a:extLst>
              <a:ext uri="{FF2B5EF4-FFF2-40B4-BE49-F238E27FC236}">
                <a16:creationId xmlns:a16="http://schemas.microsoft.com/office/drawing/2014/main" id="{5A36D253-F0BA-49E8-92A4-A5C2CFB1146E}"/>
              </a:ext>
            </a:extLst>
          </p:cNvPr>
          <p:cNvSpPr>
            <a:spLocks noGrp="1" noChangeArrowheads="1"/>
          </p:cNvSpPr>
          <p:nvPr>
            <p:ph idx="1"/>
          </p:nvPr>
        </p:nvSpPr>
        <p:spPr>
          <a:xfrm>
            <a:off x="979005" y="2202364"/>
            <a:ext cx="5873353" cy="3263503"/>
          </a:xfrm>
        </p:spPr>
        <p:txBody>
          <a:bodyPr/>
          <a:lstStyle/>
          <a:p>
            <a:pPr indent="0">
              <a:buNone/>
            </a:pPr>
            <a:r>
              <a:rPr lang="nl-NL" altLang="nl-NL" dirty="0"/>
              <a:t>Soms</a:t>
            </a:r>
            <a:r>
              <a:rPr lang="nl-NL" altLang="nl-NL" b="1" dirty="0"/>
              <a:t> </a:t>
            </a:r>
            <a:r>
              <a:rPr lang="nl-NL" altLang="nl-NL" dirty="0"/>
              <a:t>komt het voor dat je iets verkeert gelijmd hebt. </a:t>
            </a:r>
            <a:br>
              <a:rPr lang="nl-NL" altLang="nl-NL" dirty="0"/>
            </a:br>
            <a:r>
              <a:rPr lang="nl-NL" altLang="nl-NL" dirty="0"/>
              <a:t>Als je er snel genoeg bij bent kun je het gelijmde gedeelte nog uit elkaar trekken en schoon maken.</a:t>
            </a:r>
          </a:p>
          <a:p>
            <a:pPr indent="0">
              <a:buNone/>
            </a:pPr>
            <a:endParaRPr lang="nl-NL" altLang="nl-NL" dirty="0"/>
          </a:p>
          <a:p>
            <a:pPr indent="0">
              <a:buNone/>
            </a:pPr>
            <a:r>
              <a:rPr lang="nl-NL" altLang="nl-NL" dirty="0"/>
              <a:t>Als je er te laat bij bent kan je de leiding er nog uit ”branden”.</a:t>
            </a:r>
          </a:p>
          <a:p>
            <a:pPr indent="0">
              <a:buNone/>
            </a:pPr>
            <a:endParaRPr lang="nl-NL" altLang="nl-NL" dirty="0"/>
          </a:p>
          <a:p>
            <a:pPr indent="0">
              <a:buNone/>
            </a:pPr>
            <a:r>
              <a:rPr lang="nl-NL" altLang="nl-NL" dirty="0"/>
              <a:t>Met een verfbrander of desnoods een gasbrander verwarm je het gelijmde gedeelte en plukt het uit elkaar.</a:t>
            </a:r>
          </a:p>
          <a:p>
            <a:pPr indent="0">
              <a:buNone/>
            </a:pPr>
            <a:endParaRPr lang="nl-NL" altLang="nl-NL" dirty="0"/>
          </a:p>
        </p:txBody>
      </p:sp>
      <p:pic>
        <p:nvPicPr>
          <p:cNvPr id="4100" name="Afbeelding 6">
            <a:extLst>
              <a:ext uri="{FF2B5EF4-FFF2-40B4-BE49-F238E27FC236}">
                <a16:creationId xmlns:a16="http://schemas.microsoft.com/office/drawing/2014/main" id="{A19D7C89-715E-4BB5-8E71-491E1BB76F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13824" y="1104901"/>
            <a:ext cx="1916906" cy="427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519900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 calcmode="lin" valueType="num">
                                      <p:cBhvr additive="base">
                                        <p:cTn id="7" dur="500" fill="hold"/>
                                        <p:tgtEl>
                                          <p:spTgt spid="409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09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099">
                                            <p:txEl>
                                              <p:pRg st="2" end="2"/>
                                            </p:txEl>
                                          </p:spTgt>
                                        </p:tgtEl>
                                        <p:attrNameLst>
                                          <p:attrName>style.visibility</p:attrName>
                                        </p:attrNameLst>
                                      </p:cBhvr>
                                      <p:to>
                                        <p:strVal val="visible"/>
                                      </p:to>
                                    </p:set>
                                    <p:anim calcmode="lin" valueType="num">
                                      <p:cBhvr additive="base">
                                        <p:cTn id="13" dur="500" fill="hold"/>
                                        <p:tgtEl>
                                          <p:spTgt spid="4099">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09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099">
                                            <p:txEl>
                                              <p:pRg st="4" end="4"/>
                                            </p:txEl>
                                          </p:spTgt>
                                        </p:tgtEl>
                                        <p:attrNameLst>
                                          <p:attrName>style.visibility</p:attrName>
                                        </p:attrNameLst>
                                      </p:cBhvr>
                                      <p:to>
                                        <p:strVal val="visible"/>
                                      </p:to>
                                    </p:set>
                                    <p:anim calcmode="lin" valueType="num">
                                      <p:cBhvr additive="base">
                                        <p:cTn id="19" dur="500" fill="hold"/>
                                        <p:tgtEl>
                                          <p:spTgt spid="4099">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09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2" name="Titel 1">
            <a:extLst>
              <a:ext uri="{FF2B5EF4-FFF2-40B4-BE49-F238E27FC236}">
                <a16:creationId xmlns:a16="http://schemas.microsoft.com/office/drawing/2014/main" id="{F48C2A93-9B34-4307-839F-59BEA026F028}"/>
              </a:ext>
            </a:extLst>
          </p:cNvPr>
          <p:cNvSpPr>
            <a:spLocks noGrp="1" noChangeArrowheads="1"/>
          </p:cNvSpPr>
          <p:nvPr>
            <p:ph type="title"/>
          </p:nvPr>
        </p:nvSpPr>
        <p:spPr>
          <a:xfrm>
            <a:off x="1614488" y="1485900"/>
            <a:ext cx="5915025" cy="747713"/>
          </a:xfrm>
        </p:spPr>
        <p:txBody>
          <a:bodyPr/>
          <a:lstStyle/>
          <a:p>
            <a:pPr eaLnBrk="1" hangingPunct="1"/>
            <a:endParaRPr lang="nl-NL" altLang="nl-NL" b="1"/>
          </a:p>
        </p:txBody>
      </p:sp>
      <p:pic>
        <p:nvPicPr>
          <p:cNvPr id="56323" name="Afbeelding 6">
            <a:extLst>
              <a:ext uri="{FF2B5EF4-FFF2-40B4-BE49-F238E27FC236}">
                <a16:creationId xmlns:a16="http://schemas.microsoft.com/office/drawing/2014/main" id="{58923CC1-D7F6-462B-B16A-8FE08976661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13824" y="1104901"/>
            <a:ext cx="1916906" cy="427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JCMQ6OA84OA">
            <a:hlinkClick r:id="" action="ppaction://media"/>
            <a:extLst>
              <a:ext uri="{FF2B5EF4-FFF2-40B4-BE49-F238E27FC236}">
                <a16:creationId xmlns:a16="http://schemas.microsoft.com/office/drawing/2014/main" id="{041823E3-0E68-4638-B018-1964E5D1E049}"/>
              </a:ext>
            </a:extLst>
          </p:cNvPr>
          <p:cNvPicPr>
            <a:picLocks noGrp="1" noRot="1" noChangeAspect="1" noChangeArrowheads="1"/>
          </p:cNvPicPr>
          <p:nvPr>
            <p:ph idx="1"/>
            <a:videoFile r:link="rId1"/>
          </p:nvPr>
        </p:nvPicPr>
        <p:blipFill>
          <a:blip r:embed="rId5">
            <a:extLst>
              <a:ext uri="{28A0092B-C50C-407E-A947-70E740481C1C}">
                <a14:useLocalDpi xmlns:a14="http://schemas.microsoft.com/office/drawing/2010/main" val="0"/>
              </a:ext>
            </a:extLst>
          </a:blip>
          <a:srcRect/>
          <a:stretch>
            <a:fillRect/>
          </a:stretch>
        </p:blipFill>
        <p:spPr>
          <a:xfrm>
            <a:off x="1614489" y="2233612"/>
            <a:ext cx="5766197" cy="3243263"/>
          </a:xfrm>
        </p:spPr>
      </p:pic>
    </p:spTree>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Afbeelding 6">
            <a:extLst>
              <a:ext uri="{FF2B5EF4-FFF2-40B4-BE49-F238E27FC236}">
                <a16:creationId xmlns:a16="http://schemas.microsoft.com/office/drawing/2014/main" id="{03026312-F01A-4A57-A17D-B6FB3D3E8C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7763" y="330200"/>
            <a:ext cx="2555875"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3" name="Afbeelding 3">
            <a:extLst>
              <a:ext uri="{FF2B5EF4-FFF2-40B4-BE49-F238E27FC236}">
                <a16:creationId xmlns:a16="http://schemas.microsoft.com/office/drawing/2014/main" id="{0ADA8848-F881-465A-8980-4120C85CA1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563" y="1557338"/>
            <a:ext cx="8016875" cy="412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67D3F4AD-E2D3-4EEF-8E5A-41A797B710F9}"/>
              </a:ext>
            </a:extLst>
          </p:cNvPr>
          <p:cNvSpPr>
            <a:spLocks noGrp="1" noChangeArrowheads="1"/>
          </p:cNvSpPr>
          <p:nvPr>
            <p:ph type="title"/>
          </p:nvPr>
        </p:nvSpPr>
        <p:spPr>
          <a:xfrm>
            <a:off x="628650" y="838200"/>
            <a:ext cx="7886700" cy="996950"/>
          </a:xfrm>
        </p:spPr>
        <p:txBody>
          <a:bodyPr/>
          <a:lstStyle/>
          <a:p>
            <a:pPr eaLnBrk="1" hangingPunct="1"/>
            <a:r>
              <a:rPr lang="nl-NL" altLang="nl-NL" b="1" dirty="0"/>
              <a:t>Doel van de les</a:t>
            </a:r>
          </a:p>
        </p:txBody>
      </p:sp>
      <p:sp>
        <p:nvSpPr>
          <p:cNvPr id="7171" name="Tijdelijke aanduiding voor inhoud 2">
            <a:extLst>
              <a:ext uri="{FF2B5EF4-FFF2-40B4-BE49-F238E27FC236}">
                <a16:creationId xmlns:a16="http://schemas.microsoft.com/office/drawing/2014/main" id="{8D8AB751-5123-4045-A621-E113D0ADAFB0}"/>
              </a:ext>
            </a:extLst>
          </p:cNvPr>
          <p:cNvSpPr>
            <a:spLocks noGrp="1" noChangeArrowheads="1"/>
          </p:cNvSpPr>
          <p:nvPr>
            <p:ph idx="1"/>
          </p:nvPr>
        </p:nvSpPr>
        <p:spPr>
          <a:xfrm>
            <a:off x="676275" y="2133600"/>
            <a:ext cx="6991350" cy="4391025"/>
          </a:xfrm>
        </p:spPr>
        <p:txBody>
          <a:bodyPr/>
          <a:lstStyle/>
          <a:p>
            <a:pPr marL="0" indent="0">
              <a:buFont typeface="Arial" panose="020B0604020202020204" pitchFamily="34" charset="0"/>
              <a:buNone/>
            </a:pPr>
            <a:r>
              <a:rPr lang="nl-NL" altLang="nl-NL" dirty="0"/>
              <a:t>Wat is een </a:t>
            </a:r>
            <a:r>
              <a:rPr lang="nl-NL" altLang="nl-NL" dirty="0" err="1"/>
              <a:t>dosatron</a:t>
            </a:r>
            <a:endParaRPr lang="nl-NL" altLang="nl-NL" dirty="0"/>
          </a:p>
          <a:p>
            <a:pPr marL="0" indent="0">
              <a:buFont typeface="Arial" panose="020B0604020202020204" pitchFamily="34" charset="0"/>
              <a:buNone/>
            </a:pPr>
            <a:r>
              <a:rPr lang="nl-NL" altLang="nl-NL" dirty="0"/>
              <a:t>Werking elektrische kraan</a:t>
            </a:r>
          </a:p>
          <a:p>
            <a:pPr marL="0" indent="0">
              <a:buFont typeface="Arial" panose="020B0604020202020204" pitchFamily="34" charset="0"/>
              <a:buNone/>
            </a:pPr>
            <a:r>
              <a:rPr lang="nl-NL" altLang="nl-NL" dirty="0"/>
              <a:t>Verschillende filters</a:t>
            </a:r>
          </a:p>
          <a:p>
            <a:pPr marL="0" indent="0">
              <a:buFont typeface="Arial" panose="020B0604020202020204" pitchFamily="34" charset="0"/>
              <a:buNone/>
            </a:pPr>
            <a:r>
              <a:rPr lang="nl-NL" altLang="nl-NL" dirty="0"/>
              <a:t>Praktijk</a:t>
            </a:r>
          </a:p>
          <a:p>
            <a:pPr marL="0" indent="0">
              <a:buFont typeface="Arial" panose="020B0604020202020204" pitchFamily="34" charset="0"/>
              <a:buNone/>
            </a:pPr>
            <a:r>
              <a:rPr lang="nl-NL" altLang="nl-NL" dirty="0"/>
              <a:t>Afsluiting</a:t>
            </a:r>
          </a:p>
          <a:p>
            <a:pPr marL="0" indent="0">
              <a:buFont typeface="Arial" panose="020B0604020202020204" pitchFamily="34" charset="0"/>
              <a:buNone/>
            </a:pPr>
            <a:endParaRPr lang="nl-NL" altLang="nl-NL" dirty="0"/>
          </a:p>
        </p:txBody>
      </p:sp>
      <p:pic>
        <p:nvPicPr>
          <p:cNvPr id="5124" name="Afbeelding 6">
            <a:extLst>
              <a:ext uri="{FF2B5EF4-FFF2-40B4-BE49-F238E27FC236}">
                <a16:creationId xmlns:a16="http://schemas.microsoft.com/office/drawing/2014/main" id="{AAB5C878-EE90-41E1-A730-9BE2599DB0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7763" y="330200"/>
            <a:ext cx="2555875"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7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17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17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17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834630" y="904717"/>
            <a:ext cx="6216141" cy="762878"/>
          </a:xfrm>
        </p:spPr>
        <p:txBody>
          <a:bodyPr>
            <a:normAutofit/>
          </a:bodyPr>
          <a:lstStyle/>
          <a:p>
            <a:pPr eaLnBrk="1" hangingPunct="1"/>
            <a:r>
              <a:rPr lang="nl-NL" altLang="nl-NL" sz="2400" dirty="0" err="1"/>
              <a:t>Dosatron</a:t>
            </a:r>
            <a:endParaRPr lang="nl-NL" altLang="nl-NL" sz="2400" dirty="0"/>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834630" y="2204864"/>
            <a:ext cx="6509072" cy="3553695"/>
          </a:xfrm>
        </p:spPr>
        <p:txBody>
          <a:bodyPr>
            <a:normAutofit/>
          </a:bodyPr>
          <a:lstStyle/>
          <a:p>
            <a:pPr indent="0">
              <a:buNone/>
              <a:defRPr/>
            </a:pPr>
            <a:br>
              <a:rPr lang="nl-NL" dirty="0"/>
            </a:br>
            <a:endParaRPr lang="nl-NL" dirty="0"/>
          </a:p>
        </p:txBody>
      </p:sp>
      <p:sp>
        <p:nvSpPr>
          <p:cNvPr id="4" name="Tekstvak 3">
            <a:extLst>
              <a:ext uri="{FF2B5EF4-FFF2-40B4-BE49-F238E27FC236}">
                <a16:creationId xmlns:a16="http://schemas.microsoft.com/office/drawing/2014/main" id="{EFE289FB-2DEF-4D91-B375-93835C0C0446}"/>
              </a:ext>
            </a:extLst>
          </p:cNvPr>
          <p:cNvSpPr txBox="1"/>
          <p:nvPr/>
        </p:nvSpPr>
        <p:spPr>
          <a:xfrm>
            <a:off x="781909" y="2130205"/>
            <a:ext cx="6190238" cy="3046988"/>
          </a:xfrm>
          <a:prstGeom prst="rect">
            <a:avLst/>
          </a:prstGeom>
          <a:noFill/>
        </p:spPr>
        <p:txBody>
          <a:bodyPr wrap="square" rtlCol="0">
            <a:spAutoFit/>
          </a:bodyPr>
          <a:lstStyle/>
          <a:p>
            <a:r>
              <a:rPr lang="nl-NL" sz="2400" dirty="0"/>
              <a:t>Een </a:t>
            </a:r>
            <a:r>
              <a:rPr lang="nl-NL" sz="2400" dirty="0" err="1"/>
              <a:t>Dosatron</a:t>
            </a:r>
            <a:r>
              <a:rPr lang="nl-NL" sz="2400" dirty="0"/>
              <a:t> wordt in de tuinbouw ingezet om de juiste hoeveheelheid meststoffen, fungiciden en insecticiden mee te geven aan het watergeefsysteem. </a:t>
            </a:r>
          </a:p>
          <a:p>
            <a:endParaRPr lang="nl-NL" sz="2400" dirty="0"/>
          </a:p>
          <a:p>
            <a:r>
              <a:rPr lang="nl-NL" sz="2400" dirty="0"/>
              <a:t>Bovendien kunnen ook reinigings- en ontsmettingsmiddelen middels een </a:t>
            </a:r>
            <a:r>
              <a:rPr lang="nl-NL" sz="2400" dirty="0" err="1"/>
              <a:t>Dosatron</a:t>
            </a:r>
            <a:r>
              <a:rPr lang="nl-NL" sz="2400" dirty="0"/>
              <a:t> worden toegediend.</a:t>
            </a:r>
          </a:p>
        </p:txBody>
      </p:sp>
      <p:pic>
        <p:nvPicPr>
          <p:cNvPr id="5" name="Afbeelding 4">
            <a:extLst>
              <a:ext uri="{FF2B5EF4-FFF2-40B4-BE49-F238E27FC236}">
                <a16:creationId xmlns:a16="http://schemas.microsoft.com/office/drawing/2014/main" id="{7094C4EA-78E1-431C-9683-A6218A78309F}"/>
              </a:ext>
            </a:extLst>
          </p:cNvPr>
          <p:cNvPicPr>
            <a:picLocks noChangeAspect="1"/>
          </p:cNvPicPr>
          <p:nvPr/>
        </p:nvPicPr>
        <p:blipFill>
          <a:blip r:embed="rId3"/>
          <a:stretch>
            <a:fillRect/>
          </a:stretch>
        </p:blipFill>
        <p:spPr>
          <a:xfrm>
            <a:off x="6300192" y="141025"/>
            <a:ext cx="2555776" cy="1916832"/>
          </a:xfrm>
          <a:prstGeom prst="rect">
            <a:avLst/>
          </a:prstGeom>
        </p:spPr>
      </p:pic>
    </p:spTree>
    <p:extLst>
      <p:ext uri="{BB962C8B-B14F-4D97-AF65-F5344CB8AC3E}">
        <p14:creationId xmlns:p14="http://schemas.microsoft.com/office/powerpoint/2010/main" val="47793391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 calcmode="lin" valueType="num">
                                      <p:cBhvr additive="base">
                                        <p:cTn id="7" dur="500" fill="hold"/>
                                        <p:tgtEl>
                                          <p:spTgt spid="71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1000"/>
                                        <p:tgtEl>
                                          <p:spTgt spid="4">
                                            <p:txEl>
                                              <p:pRg st="2" end="2"/>
                                            </p:txEl>
                                          </p:spTgt>
                                        </p:tgtEl>
                                      </p:cBhvr>
                                    </p:animEffect>
                                    <p:anim calcmode="lin" valueType="num">
                                      <p:cBhvr>
                                        <p:cTn id="14"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anim calcmode="lin" valueType="num">
                                      <p:cBhvr>
                                        <p:cTn id="21" dur="1000" fill="hold"/>
                                        <p:tgtEl>
                                          <p:spTgt spid="5"/>
                                        </p:tgtEl>
                                        <p:attrNameLst>
                                          <p:attrName>ppt_x</p:attrName>
                                        </p:attrNameLst>
                                      </p:cBhvr>
                                      <p:tavLst>
                                        <p:tav tm="0">
                                          <p:val>
                                            <p:strVal val="#ppt_x"/>
                                          </p:val>
                                        </p:tav>
                                        <p:tav tm="100000">
                                          <p:val>
                                            <p:strVal val="#ppt_x"/>
                                          </p:val>
                                        </p:tav>
                                      </p:tavLst>
                                    </p:anim>
                                    <p:anim calcmode="lin" valueType="num">
                                      <p:cBhvr>
                                        <p:cTn id="2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834630" y="904717"/>
            <a:ext cx="6216141" cy="762878"/>
          </a:xfrm>
        </p:spPr>
        <p:txBody>
          <a:bodyPr>
            <a:normAutofit/>
          </a:bodyPr>
          <a:lstStyle/>
          <a:p>
            <a:pPr eaLnBrk="1" hangingPunct="1"/>
            <a:r>
              <a:rPr lang="nl-NL" altLang="nl-NL" sz="2400" dirty="0" err="1"/>
              <a:t>Dosatron</a:t>
            </a:r>
            <a:endParaRPr lang="nl-NL" altLang="nl-NL" sz="2400" dirty="0"/>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834630" y="2204864"/>
            <a:ext cx="6509072" cy="3553695"/>
          </a:xfrm>
        </p:spPr>
        <p:txBody>
          <a:bodyPr>
            <a:normAutofit/>
          </a:bodyPr>
          <a:lstStyle/>
          <a:p>
            <a:pPr indent="0">
              <a:buNone/>
              <a:defRPr/>
            </a:pPr>
            <a:br>
              <a:rPr lang="nl-NL" dirty="0"/>
            </a:br>
            <a:endParaRPr lang="nl-NL" dirty="0"/>
          </a:p>
        </p:txBody>
      </p:sp>
      <p:sp>
        <p:nvSpPr>
          <p:cNvPr id="4" name="Tekstvak 3">
            <a:extLst>
              <a:ext uri="{FF2B5EF4-FFF2-40B4-BE49-F238E27FC236}">
                <a16:creationId xmlns:a16="http://schemas.microsoft.com/office/drawing/2014/main" id="{EFE289FB-2DEF-4D91-B375-93835C0C0446}"/>
              </a:ext>
            </a:extLst>
          </p:cNvPr>
          <p:cNvSpPr txBox="1"/>
          <p:nvPr/>
        </p:nvSpPr>
        <p:spPr>
          <a:xfrm>
            <a:off x="781908" y="2130205"/>
            <a:ext cx="6886435" cy="2677656"/>
          </a:xfrm>
          <a:prstGeom prst="rect">
            <a:avLst/>
          </a:prstGeom>
          <a:noFill/>
        </p:spPr>
        <p:txBody>
          <a:bodyPr wrap="square" rtlCol="0">
            <a:spAutoFit/>
          </a:bodyPr>
          <a:lstStyle/>
          <a:p>
            <a:r>
              <a:rPr lang="nl-NL" sz="2400" dirty="0"/>
              <a:t>Door de pomp is de geïnjecteerde dosis gewasbeschermingsmiddel of meststof is altijd evenredig met het volume water, zelfs bij schommelingen van druk. </a:t>
            </a:r>
          </a:p>
          <a:p>
            <a:endParaRPr lang="nl-NL" sz="2400" dirty="0"/>
          </a:p>
          <a:p>
            <a:r>
              <a:rPr lang="nl-NL" sz="2400" dirty="0"/>
              <a:t>Hierdoor is de </a:t>
            </a:r>
            <a:r>
              <a:rPr lang="nl-NL" sz="2400" dirty="0" err="1"/>
              <a:t>Dosatron</a:t>
            </a:r>
            <a:r>
              <a:rPr lang="nl-NL" sz="2400" dirty="0"/>
              <a:t> pomp één van de meest precieze doseerpompen die er beschikbaar is. </a:t>
            </a:r>
          </a:p>
        </p:txBody>
      </p:sp>
      <p:pic>
        <p:nvPicPr>
          <p:cNvPr id="2" name="Afbeelding 1">
            <a:extLst>
              <a:ext uri="{FF2B5EF4-FFF2-40B4-BE49-F238E27FC236}">
                <a16:creationId xmlns:a16="http://schemas.microsoft.com/office/drawing/2014/main" id="{E45D115F-D31B-44DF-BAD5-E23FFE74139B}"/>
              </a:ext>
            </a:extLst>
          </p:cNvPr>
          <p:cNvPicPr>
            <a:picLocks noChangeAspect="1"/>
          </p:cNvPicPr>
          <p:nvPr/>
        </p:nvPicPr>
        <p:blipFill>
          <a:blip r:embed="rId3"/>
          <a:stretch>
            <a:fillRect/>
          </a:stretch>
        </p:blipFill>
        <p:spPr>
          <a:xfrm>
            <a:off x="6300192" y="198954"/>
            <a:ext cx="2525228" cy="1893921"/>
          </a:xfrm>
          <a:prstGeom prst="rect">
            <a:avLst/>
          </a:prstGeom>
        </p:spPr>
      </p:pic>
    </p:spTree>
    <p:extLst>
      <p:ext uri="{BB962C8B-B14F-4D97-AF65-F5344CB8AC3E}">
        <p14:creationId xmlns:p14="http://schemas.microsoft.com/office/powerpoint/2010/main" val="93632265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834630" y="904717"/>
            <a:ext cx="6216141" cy="762878"/>
          </a:xfrm>
        </p:spPr>
        <p:txBody>
          <a:bodyPr>
            <a:normAutofit/>
          </a:bodyPr>
          <a:lstStyle/>
          <a:p>
            <a:pPr eaLnBrk="1" hangingPunct="1"/>
            <a:r>
              <a:rPr lang="nl-NL" altLang="nl-NL" sz="2400" dirty="0" err="1"/>
              <a:t>Dosatron</a:t>
            </a:r>
            <a:endParaRPr lang="nl-NL" altLang="nl-NL" sz="2400" dirty="0"/>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834630" y="2204864"/>
            <a:ext cx="6509072" cy="3553695"/>
          </a:xfrm>
        </p:spPr>
        <p:txBody>
          <a:bodyPr>
            <a:normAutofit/>
          </a:bodyPr>
          <a:lstStyle/>
          <a:p>
            <a:pPr indent="0">
              <a:buNone/>
              <a:defRPr/>
            </a:pPr>
            <a:br>
              <a:rPr lang="nl-NL" dirty="0"/>
            </a:br>
            <a:endParaRPr lang="nl-NL" dirty="0"/>
          </a:p>
        </p:txBody>
      </p:sp>
      <p:sp>
        <p:nvSpPr>
          <p:cNvPr id="4" name="Tekstvak 3">
            <a:extLst>
              <a:ext uri="{FF2B5EF4-FFF2-40B4-BE49-F238E27FC236}">
                <a16:creationId xmlns:a16="http://schemas.microsoft.com/office/drawing/2014/main" id="{EFE289FB-2DEF-4D91-B375-93835C0C0446}"/>
              </a:ext>
            </a:extLst>
          </p:cNvPr>
          <p:cNvSpPr txBox="1"/>
          <p:nvPr/>
        </p:nvSpPr>
        <p:spPr>
          <a:xfrm>
            <a:off x="781908" y="2130205"/>
            <a:ext cx="6886435" cy="4524315"/>
          </a:xfrm>
          <a:prstGeom prst="rect">
            <a:avLst/>
          </a:prstGeom>
          <a:noFill/>
        </p:spPr>
        <p:txBody>
          <a:bodyPr wrap="square" rtlCol="0">
            <a:spAutoFit/>
          </a:bodyPr>
          <a:lstStyle/>
          <a:p>
            <a:r>
              <a:rPr lang="nl-NL" sz="2400" dirty="0"/>
              <a:t>De waterstroom zorgt ervoor dat de piston van de </a:t>
            </a:r>
            <a:r>
              <a:rPr lang="nl-NL" sz="2400" dirty="0" err="1"/>
              <a:t>Dosatron</a:t>
            </a:r>
            <a:r>
              <a:rPr lang="nl-NL" sz="2400" dirty="0"/>
              <a:t> doseerpomp, oftewel de zuiger, in beweging wordt gezet. </a:t>
            </a:r>
          </a:p>
          <a:p>
            <a:endParaRPr lang="nl-NL" sz="2400" dirty="0"/>
          </a:p>
          <a:p>
            <a:r>
              <a:rPr lang="nl-NL" sz="2400" dirty="0"/>
              <a:t>Vervolgens worden de middelen aangezogen door de piston en in het pomplichaam geïnjecteerd en mengt het water zich met de middelen. </a:t>
            </a:r>
          </a:p>
          <a:p>
            <a:endParaRPr lang="nl-NL" sz="2400" dirty="0"/>
          </a:p>
          <a:p>
            <a:r>
              <a:rPr lang="nl-NL" sz="2400" dirty="0"/>
              <a:t>Door de waterdruk wordt de oplossing uit de </a:t>
            </a:r>
            <a:r>
              <a:rPr lang="nl-NL" sz="2400" dirty="0" err="1"/>
              <a:t>Dosatron</a:t>
            </a:r>
            <a:r>
              <a:rPr lang="nl-NL" sz="2400" dirty="0"/>
              <a:t> geduwd en worden gewasbeschermingsmiddelen en meststoffen meegegeven met het watergeefsysteem. </a:t>
            </a:r>
          </a:p>
        </p:txBody>
      </p:sp>
      <p:pic>
        <p:nvPicPr>
          <p:cNvPr id="1026" name="Picture 2" descr="https://royalbrinkman.nl/product/image/large/941201214_1.jpg">
            <a:extLst>
              <a:ext uri="{FF2B5EF4-FFF2-40B4-BE49-F238E27FC236}">
                <a16:creationId xmlns:a16="http://schemas.microsoft.com/office/drawing/2014/main" id="{ABFCDABC-A407-4BA3-8DAC-210611DCA4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0192" y="195031"/>
            <a:ext cx="2411760" cy="18088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37931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 calcmode="lin" valueType="num">
                                      <p:cBhvr additive="base">
                                        <p:cTn id="14" dur="500" fill="hold"/>
                                        <p:tgtEl>
                                          <p:spTgt spid="1026"/>
                                        </p:tgtEl>
                                        <p:attrNameLst>
                                          <p:attrName>ppt_x</p:attrName>
                                        </p:attrNameLst>
                                      </p:cBhvr>
                                      <p:tavLst>
                                        <p:tav tm="0">
                                          <p:val>
                                            <p:strVal val="#ppt_x"/>
                                          </p:val>
                                        </p:tav>
                                        <p:tav tm="100000">
                                          <p:val>
                                            <p:strVal val="#ppt_x"/>
                                          </p:val>
                                        </p:tav>
                                      </p:tavLst>
                                    </p:anim>
                                    <p:anim calcmode="lin" valueType="num">
                                      <p:cBhvr additive="base">
                                        <p:cTn id="15"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Effect transition="in" filter="fade">
                                      <p:cBhvr>
                                        <p:cTn id="20" dur="1000"/>
                                        <p:tgtEl>
                                          <p:spTgt spid="4">
                                            <p:txEl>
                                              <p:pRg st="2" end="2"/>
                                            </p:txEl>
                                          </p:spTgt>
                                        </p:tgtEl>
                                      </p:cBhvr>
                                    </p:animEffect>
                                    <p:anim calcmode="lin" valueType="num">
                                      <p:cBhvr>
                                        <p:cTn id="21"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1000"/>
                                        <p:tgtEl>
                                          <p:spTgt spid="4">
                                            <p:txEl>
                                              <p:pRg st="4" end="4"/>
                                            </p:txEl>
                                          </p:spTgt>
                                        </p:tgtEl>
                                      </p:cBhvr>
                                    </p:animEffect>
                                    <p:anim calcmode="lin" valueType="num">
                                      <p:cBhvr>
                                        <p:cTn id="28"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503503" y="764704"/>
            <a:ext cx="5915025" cy="747713"/>
          </a:xfrm>
        </p:spPr>
        <p:txBody>
          <a:bodyPr/>
          <a:lstStyle/>
          <a:p>
            <a:pPr eaLnBrk="1" hangingPunct="1"/>
            <a:r>
              <a:rPr lang="nl-NL" altLang="nl-NL" dirty="0"/>
              <a:t>Werking </a:t>
            </a:r>
            <a:r>
              <a:rPr lang="nl-NL" altLang="nl-NL" dirty="0" err="1"/>
              <a:t>dosatron</a:t>
            </a:r>
            <a:endParaRPr lang="nl-NL" altLang="nl-NL" b="1" dirty="0"/>
          </a:p>
        </p:txBody>
      </p:sp>
      <p:pic>
        <p:nvPicPr>
          <p:cNvPr id="2" name="Onlinemedia 1">
            <a:hlinkClick r:id="" action="ppaction://media"/>
            <a:extLst>
              <a:ext uri="{FF2B5EF4-FFF2-40B4-BE49-F238E27FC236}">
                <a16:creationId xmlns:a16="http://schemas.microsoft.com/office/drawing/2014/main" id="{0DB03DA6-5C63-4EE3-971F-1B60273A0F9A}"/>
              </a:ext>
            </a:extLst>
          </p:cNvPr>
          <p:cNvPicPr>
            <a:picLocks noGrp="1" noRot="1" noChangeAspect="1"/>
          </p:cNvPicPr>
          <p:nvPr>
            <p:ph idx="1"/>
            <a:videoFile r:link="rId1"/>
          </p:nvPr>
        </p:nvPicPr>
        <p:blipFill>
          <a:blip r:embed="rId4"/>
          <a:stretch>
            <a:fillRect/>
          </a:stretch>
        </p:blipFill>
        <p:spPr>
          <a:xfrm>
            <a:off x="503503" y="2435275"/>
            <a:ext cx="6018741" cy="3385542"/>
          </a:xfrm>
          <a:prstGeom prst="rect">
            <a:avLst/>
          </a:prstGeom>
        </p:spPr>
      </p:pic>
    </p:spTree>
    <p:extLst>
      <p:ext uri="{BB962C8B-B14F-4D97-AF65-F5344CB8AC3E}">
        <p14:creationId xmlns:p14="http://schemas.microsoft.com/office/powerpoint/2010/main" val="3527127291"/>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808727" y="1279111"/>
            <a:ext cx="6216141" cy="762878"/>
          </a:xfrm>
        </p:spPr>
        <p:txBody>
          <a:bodyPr>
            <a:normAutofit/>
          </a:bodyPr>
          <a:lstStyle/>
          <a:p>
            <a:pPr eaLnBrk="1" hangingPunct="1"/>
            <a:r>
              <a:rPr lang="nl-NL" altLang="nl-NL" sz="2400" dirty="0"/>
              <a:t>Electrische kraan of magneetventiel</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834630" y="2204864"/>
            <a:ext cx="6509072" cy="3553695"/>
          </a:xfrm>
        </p:spPr>
        <p:txBody>
          <a:bodyPr>
            <a:normAutofit/>
          </a:bodyPr>
          <a:lstStyle/>
          <a:p>
            <a:pPr indent="0">
              <a:buNone/>
              <a:defRPr/>
            </a:pPr>
            <a:br>
              <a:rPr lang="nl-NL" dirty="0"/>
            </a:br>
            <a:endParaRPr lang="nl-NL" dirty="0"/>
          </a:p>
        </p:txBody>
      </p:sp>
      <p:sp>
        <p:nvSpPr>
          <p:cNvPr id="2" name="Rechthoek 1">
            <a:extLst>
              <a:ext uri="{FF2B5EF4-FFF2-40B4-BE49-F238E27FC236}">
                <a16:creationId xmlns:a16="http://schemas.microsoft.com/office/drawing/2014/main" id="{6B15D51A-6059-4B7F-B421-06F22B9807FD}"/>
              </a:ext>
            </a:extLst>
          </p:cNvPr>
          <p:cNvSpPr/>
          <p:nvPr/>
        </p:nvSpPr>
        <p:spPr>
          <a:xfrm>
            <a:off x="834630" y="2274837"/>
            <a:ext cx="6023370" cy="3046988"/>
          </a:xfrm>
          <a:prstGeom prst="rect">
            <a:avLst/>
          </a:prstGeom>
        </p:spPr>
        <p:txBody>
          <a:bodyPr wrap="square">
            <a:spAutoFit/>
          </a:bodyPr>
          <a:lstStyle/>
          <a:p>
            <a:pPr marL="0" indent="0" eaLnBrk="1" hangingPunct="1">
              <a:buNone/>
            </a:pPr>
            <a:r>
              <a:rPr lang="nl-NL" altLang="nl-NL" sz="2400" dirty="0"/>
              <a:t>Ook kun je een elektrische kraan plaatsen die op afstand (of computer gestuurd) open of dicht gaat.</a:t>
            </a:r>
          </a:p>
          <a:p>
            <a:pPr marL="0" indent="0" eaLnBrk="1" hangingPunct="1">
              <a:buNone/>
            </a:pPr>
            <a:endParaRPr lang="nl-NL" altLang="nl-NL" sz="2400" dirty="0"/>
          </a:p>
          <a:p>
            <a:pPr marL="0" indent="0" eaLnBrk="1" hangingPunct="1">
              <a:buNone/>
            </a:pPr>
            <a:endParaRPr lang="nl-NL" altLang="nl-NL" sz="2400" dirty="0"/>
          </a:p>
          <a:p>
            <a:pPr marL="0" indent="0" eaLnBrk="1" hangingPunct="1">
              <a:buNone/>
            </a:pPr>
            <a:endParaRPr lang="nl-NL" altLang="nl-NL" sz="2400" dirty="0"/>
          </a:p>
          <a:p>
            <a:pPr marL="0" indent="0" eaLnBrk="1" hangingPunct="1">
              <a:buNone/>
            </a:pPr>
            <a:endParaRPr lang="nl-NL" altLang="nl-NL" sz="2400" dirty="0"/>
          </a:p>
          <a:p>
            <a:pPr marL="0" indent="0" eaLnBrk="1" hangingPunct="1">
              <a:buNone/>
            </a:pPr>
            <a:r>
              <a:rPr lang="nl-NL" altLang="nl-NL" sz="2400" dirty="0"/>
              <a:t>Magneetventiel</a:t>
            </a:r>
          </a:p>
        </p:txBody>
      </p:sp>
      <p:pic>
        <p:nvPicPr>
          <p:cNvPr id="3" name="Afbeelding 2">
            <a:extLst>
              <a:ext uri="{FF2B5EF4-FFF2-40B4-BE49-F238E27FC236}">
                <a16:creationId xmlns:a16="http://schemas.microsoft.com/office/drawing/2014/main" id="{4368010F-D787-4DB8-A124-F233B4F3D778}"/>
              </a:ext>
            </a:extLst>
          </p:cNvPr>
          <p:cNvPicPr>
            <a:picLocks noChangeAspect="1"/>
          </p:cNvPicPr>
          <p:nvPr/>
        </p:nvPicPr>
        <p:blipFill>
          <a:blip r:embed="rId3"/>
          <a:stretch>
            <a:fillRect/>
          </a:stretch>
        </p:blipFill>
        <p:spPr>
          <a:xfrm>
            <a:off x="5173338" y="4077072"/>
            <a:ext cx="2170364" cy="2170364"/>
          </a:xfrm>
          <a:prstGeom prst="rect">
            <a:avLst/>
          </a:prstGeom>
        </p:spPr>
      </p:pic>
    </p:spTree>
    <p:extLst>
      <p:ext uri="{BB962C8B-B14F-4D97-AF65-F5344CB8AC3E}">
        <p14:creationId xmlns:p14="http://schemas.microsoft.com/office/powerpoint/2010/main" val="203276858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 calcmode="lin" valueType="num">
                                      <p:cBhvr additive="base">
                                        <p:cTn id="7" dur="500" fill="hold"/>
                                        <p:tgtEl>
                                          <p:spTgt spid="71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el 1">
            <a:extLst>
              <a:ext uri="{FF2B5EF4-FFF2-40B4-BE49-F238E27FC236}">
                <a16:creationId xmlns:a16="http://schemas.microsoft.com/office/drawing/2014/main" id="{75C595FE-5A9F-4654-ACE0-669BBB20FDB1}"/>
              </a:ext>
            </a:extLst>
          </p:cNvPr>
          <p:cNvSpPr>
            <a:spLocks noGrp="1" noChangeArrowheads="1"/>
          </p:cNvSpPr>
          <p:nvPr>
            <p:ph type="title"/>
          </p:nvPr>
        </p:nvSpPr>
        <p:spPr>
          <a:xfrm>
            <a:off x="979005" y="1217825"/>
            <a:ext cx="7886700" cy="983642"/>
          </a:xfrm>
        </p:spPr>
        <p:txBody>
          <a:bodyPr/>
          <a:lstStyle/>
          <a:p>
            <a:pPr eaLnBrk="1" hangingPunct="1"/>
            <a:r>
              <a:rPr lang="nl-NL" altLang="nl-NL" b="1" dirty="0"/>
              <a:t>Hoe werkt een elektrische kraan</a:t>
            </a:r>
          </a:p>
        </p:txBody>
      </p:sp>
      <p:pic>
        <p:nvPicPr>
          <p:cNvPr id="2" name="Onlinemedia 1">
            <a:hlinkClick r:id="" action="ppaction://media"/>
            <a:extLst>
              <a:ext uri="{FF2B5EF4-FFF2-40B4-BE49-F238E27FC236}">
                <a16:creationId xmlns:a16="http://schemas.microsoft.com/office/drawing/2014/main" id="{C41B305C-DA11-45E5-B0DD-3457C0B177FE}"/>
              </a:ext>
            </a:extLst>
          </p:cNvPr>
          <p:cNvPicPr>
            <a:picLocks noGrp="1" noRot="1" noChangeAspect="1"/>
          </p:cNvPicPr>
          <p:nvPr>
            <p:ph idx="1"/>
            <a:videoFile r:link="rId1"/>
          </p:nvPr>
        </p:nvPicPr>
        <p:blipFill>
          <a:blip r:embed="rId3"/>
          <a:stretch>
            <a:fillRect/>
          </a:stretch>
        </p:blipFill>
        <p:spPr>
          <a:xfrm>
            <a:off x="1193279" y="2394998"/>
            <a:ext cx="5769204" cy="3245177"/>
          </a:xfrm>
          <a:prstGeom prst="rect">
            <a:avLst/>
          </a:prstGeom>
        </p:spPr>
      </p:pic>
    </p:spTree>
    <p:extLst>
      <p:ext uri="{BB962C8B-B14F-4D97-AF65-F5344CB8AC3E}">
        <p14:creationId xmlns:p14="http://schemas.microsoft.com/office/powerpoint/2010/main" val="4281622169"/>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GroeneWelle">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 zone college.potx" id="{289ACBD9-B65D-4D7B-8071-B2DBE1A5FCCC}" vid="{1C56739D-5687-4AE6-9ABE-B211D9D18700}"/>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4FEFE2E46C86D4A9898CCC49B418B36" ma:contentTypeVersion="9" ma:contentTypeDescription="Een nieuw document maken." ma:contentTypeScope="" ma:versionID="ccdd08341f0816e5b9aedfb203ccbcd4">
  <xsd:schema xmlns:xsd="http://www.w3.org/2001/XMLSchema" xmlns:xs="http://www.w3.org/2001/XMLSchema" xmlns:p="http://schemas.microsoft.com/office/2006/metadata/properties" xmlns:ns2="2cb1c85b-b197-48cd-8bb1-fe9e9ee0096b" targetNamespace="http://schemas.microsoft.com/office/2006/metadata/properties" ma:root="true" ma:fieldsID="5711662a8af1e2d8c5777d773d499160" ns2:_="">
    <xsd:import namespace="2cb1c85b-b197-48cd-8bb1-fe9e9ee0096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2:MediaServiceLocatio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b1c85b-b197-48cd-8bb1-fe9e9ee0096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8AD6219-CCC8-4079-A1DD-ADC5C926B055}">
  <ds:schemaRefs>
    <ds:schemaRef ds:uri="http://schemas.microsoft.com/sharepoint/v3/contenttype/forms"/>
  </ds:schemaRefs>
</ds:datastoreItem>
</file>

<file path=customXml/itemProps2.xml><?xml version="1.0" encoding="utf-8"?>
<ds:datastoreItem xmlns:ds="http://schemas.openxmlformats.org/officeDocument/2006/customXml" ds:itemID="{1C3BB418-2DF6-416C-A2C6-251D3EDDD072}">
  <ds:schemaRefs>
    <ds:schemaRef ds:uri="http://purl.org/dc/elements/1.1/"/>
    <ds:schemaRef ds:uri="http://schemas.microsoft.com/office/2006/metadata/properties"/>
    <ds:schemaRef ds:uri="88fa185b-b6f4-4426-890a-edc6532e8d4f"/>
    <ds:schemaRef ds:uri="521c7c86-cc27-4cef-8605-4ebb03422227"/>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4177FE5A-60EF-43AD-B262-AA8BD3D3841B}"/>
</file>

<file path=docProps/app.xml><?xml version="1.0" encoding="utf-8"?>
<Properties xmlns="http://schemas.openxmlformats.org/officeDocument/2006/extended-properties" xmlns:vt="http://schemas.openxmlformats.org/officeDocument/2006/docPropsVTypes">
  <Template/>
  <TotalTime>1000</TotalTime>
  <Words>1181</Words>
  <Application>Microsoft Office PowerPoint</Application>
  <PresentationFormat>Diavoorstelling (4:3)</PresentationFormat>
  <Paragraphs>132</Paragraphs>
  <Slides>28</Slides>
  <Notes>22</Notes>
  <HiddenSlides>0</HiddenSlides>
  <MMClips>6</MMClips>
  <ScaleCrop>false</ScaleCrop>
  <HeadingPairs>
    <vt:vector size="6" baseType="variant">
      <vt:variant>
        <vt:lpstr>Gebruikte lettertypen</vt:lpstr>
      </vt:variant>
      <vt:variant>
        <vt:i4>3</vt:i4>
      </vt:variant>
      <vt:variant>
        <vt:lpstr>Thema</vt:lpstr>
      </vt:variant>
      <vt:variant>
        <vt:i4>2</vt:i4>
      </vt:variant>
      <vt:variant>
        <vt:lpstr>Diatitels</vt:lpstr>
      </vt:variant>
      <vt:variant>
        <vt:i4>28</vt:i4>
      </vt:variant>
    </vt:vector>
  </HeadingPairs>
  <TitlesOfParts>
    <vt:vector size="33" baseType="lpstr">
      <vt:lpstr>Arial</vt:lpstr>
      <vt:lpstr>Calibri</vt:lpstr>
      <vt:lpstr>Calibri Light</vt:lpstr>
      <vt:lpstr>Kantoorthema</vt:lpstr>
      <vt:lpstr>1_Kantoorthema</vt:lpstr>
      <vt:lpstr>     Dosatron, filters en elektrische kraan </vt:lpstr>
      <vt:lpstr>Aftrap</vt:lpstr>
      <vt:lpstr>Doel van de les</vt:lpstr>
      <vt:lpstr>Dosatron</vt:lpstr>
      <vt:lpstr>Dosatron</vt:lpstr>
      <vt:lpstr>Dosatron</vt:lpstr>
      <vt:lpstr>Werking dosatron</vt:lpstr>
      <vt:lpstr>Electrische kraan of magneetventiel</vt:lpstr>
      <vt:lpstr>Hoe werkt een elektrische kraan</vt:lpstr>
      <vt:lpstr>Wat kan er kapot gaan aan de elektrische kraan ?</vt:lpstr>
      <vt:lpstr>Zeef filters</vt:lpstr>
      <vt:lpstr>Zeef filters</vt:lpstr>
      <vt:lpstr>Doekfilter</vt:lpstr>
      <vt:lpstr>Doekfilter</vt:lpstr>
      <vt:lpstr>Doekfilter</vt:lpstr>
      <vt:lpstr>Doekfilter</vt:lpstr>
      <vt:lpstr>Zeef filters</vt:lpstr>
      <vt:lpstr>Zeef filter</vt:lpstr>
      <vt:lpstr>Zelfreinigende filters</vt:lpstr>
      <vt:lpstr>Zand filters</vt:lpstr>
      <vt:lpstr>Zand filters</vt:lpstr>
      <vt:lpstr>Diepte filtratie</vt:lpstr>
      <vt:lpstr>Contact tijd</vt:lpstr>
      <vt:lpstr>Terug spoelen</vt:lpstr>
      <vt:lpstr>Zandfilters</vt:lpstr>
      <vt:lpstr>PVC</vt:lpstr>
      <vt:lpstr>PowerPoint-presentatie</vt:lpstr>
      <vt:lpstr>PowerPoint-presentatie</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ronald</dc:creator>
  <cp:lastModifiedBy>Gé Verbeek</cp:lastModifiedBy>
  <cp:revision>141</cp:revision>
  <dcterms:created xsi:type="dcterms:W3CDTF">2004-05-13T15:09:53Z</dcterms:created>
  <dcterms:modified xsi:type="dcterms:W3CDTF">2022-03-30T08:08:57Z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0x010100F4FEFE2E46C86D4A9898CCC49B418B36</vt:lpwstr>
  </property>
</Properties>
</file>